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7"/>
  </p:handoutMasterIdLst>
  <p:sldIdLst>
    <p:sldId id="257" r:id="rId3"/>
    <p:sldId id="263" r:id="rId5"/>
    <p:sldId id="348" r:id="rId6"/>
    <p:sldId id="264" r:id="rId7"/>
    <p:sldId id="350" r:id="rId8"/>
    <p:sldId id="370" r:id="rId9"/>
    <p:sldId id="352" r:id="rId10"/>
    <p:sldId id="368" r:id="rId11"/>
    <p:sldId id="354" r:id="rId12"/>
    <p:sldId id="355" r:id="rId13"/>
    <p:sldId id="356" r:id="rId14"/>
    <p:sldId id="358" r:id="rId15"/>
    <p:sldId id="369" r:id="rId16"/>
    <p:sldId id="360" r:id="rId17"/>
    <p:sldId id="361" r:id="rId18"/>
    <p:sldId id="362" r:id="rId19"/>
    <p:sldId id="386" r:id="rId20"/>
    <p:sldId id="363" r:id="rId21"/>
    <p:sldId id="364" r:id="rId22"/>
    <p:sldId id="365" r:id="rId23"/>
    <p:sldId id="366" r:id="rId24"/>
    <p:sldId id="388" r:id="rId25"/>
    <p:sldId id="279" r:id="rId26"/>
  </p:sldIdLst>
  <p:sldSz cx="12192000" cy="6858000"/>
  <p:notesSz cx="7103745" cy="10234295"/>
  <p:embeddedFontLst>
    <p:embeddedFont>
      <p:font typeface="微软雅黑" panose="020B0503020204020204" charset="-122"/>
      <p:regular r:id="rId32"/>
    </p:embeddedFont>
    <p:embeddedFont>
      <p:font typeface="Calibri" panose="020F0502020204030204" pitchFamily="34" charset="0"/>
      <p:regular r:id="rId33"/>
      <p:bold r:id="rId34"/>
      <p:italic r:id="rId35"/>
      <p:boldItalic r:id="rId36"/>
    </p:embeddedFont>
    <p:embeddedFont>
      <p:font typeface="等线" panose="02010600030101010101" charset="-122"/>
      <p:regular r:id="rId37"/>
    </p:embeddedFont>
    <p:embeddedFont>
      <p:font typeface="楷体" panose="02010609060101010101" pitchFamily="49" charset="-122"/>
      <p:regular r:id="rId38"/>
    </p:embeddedFont>
    <p:embeddedFont>
      <p:font typeface="Arial Black" panose="020B0A04020102020204" charset="0"/>
      <p:bold r:id="rId39"/>
    </p:embeddedFont>
    <p:embeddedFont>
      <p:font typeface="黑体" panose="02010609060101010101" charset="-122"/>
      <p:regular r:id="rId40"/>
    </p:embeddedFont>
    <p:embeddedFont>
      <p:font typeface="经典繁毛楷" panose="02010609000101010101" charset="-122"/>
      <p:regular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番茄花园" initials="番" lastIdx="2" clrIdx="0"/>
  <p:cmAuthor id="2" name="作者" initials="作" lastIdx="0" clrIdx="3"/>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DC6770"/>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6" d="100"/>
          <a:sy n="76" d="100"/>
        </p:scale>
        <p:origin x="132" y="1200"/>
      </p:cViewPr>
      <p:guideLst>
        <p:guide orient="horz" pos="2160"/>
        <p:guide pos="3744"/>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17.xml"/><Relationship Id="rId41" Type="http://schemas.openxmlformats.org/officeDocument/2006/relationships/font" Target="fonts/font10.fntdata"/><Relationship Id="rId40" Type="http://schemas.openxmlformats.org/officeDocument/2006/relationships/font" Target="fonts/font9.fntdata"/><Relationship Id="rId4" Type="http://schemas.openxmlformats.org/officeDocument/2006/relationships/notesMaster" Target="notesMasters/notesMaster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幻灯片图像占位符 1"/>
          <p:cNvSpPr>
            <a:spLocks noGrp="1" noRot="1" noChangeAspect="1" noChangeArrowheads="1" noTextEdit="1"/>
          </p:cNvSpPr>
          <p:nvPr>
            <p:ph type="sldImg"/>
          </p:nvPr>
        </p:nvSpPr>
        <p:spPr/>
      </p:sp>
      <p:sp>
        <p:nvSpPr>
          <p:cNvPr id="194563"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45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charset="-122"/>
                <a:ea typeface="等线" panose="02010600030101010101" charset="-122"/>
              </a:defRPr>
            </a:lvl1pPr>
            <a:lvl2pPr marL="742950" indent="-285750">
              <a:buFont typeface="Arial" panose="020B0604020202020204" pitchFamily="34" charset="0"/>
              <a:defRPr>
                <a:solidFill>
                  <a:schemeClr val="tx1"/>
                </a:solidFill>
                <a:latin typeface="等线" panose="02010600030101010101" charset="-122"/>
                <a:ea typeface="等线" panose="02010600030101010101" charset="-122"/>
              </a:defRPr>
            </a:lvl2pPr>
            <a:lvl3pPr marL="1143000" indent="-228600">
              <a:buFont typeface="Arial" panose="020B0604020202020204" pitchFamily="34" charset="0"/>
              <a:defRPr>
                <a:solidFill>
                  <a:schemeClr val="tx1"/>
                </a:solidFill>
                <a:latin typeface="等线" panose="02010600030101010101" charset="-122"/>
                <a:ea typeface="等线" panose="02010600030101010101" charset="-122"/>
              </a:defRPr>
            </a:lvl3pPr>
            <a:lvl4pPr marL="1600200" indent="-228600">
              <a:buFont typeface="Arial" panose="020B0604020202020204" pitchFamily="34" charset="0"/>
              <a:defRPr>
                <a:solidFill>
                  <a:schemeClr val="tx1"/>
                </a:solidFill>
                <a:latin typeface="等线" panose="02010600030101010101" charset="-122"/>
                <a:ea typeface="等线" panose="02010600030101010101" charset="-122"/>
              </a:defRPr>
            </a:lvl4pPr>
            <a:lvl5pPr marL="2057400" indent="-228600">
              <a:buFont typeface="Arial" panose="020B0604020202020204" pitchFamily="34" charset="0"/>
              <a:defRPr>
                <a:solidFill>
                  <a:schemeClr val="tx1"/>
                </a:solidFill>
                <a:latin typeface="等线" panose="02010600030101010101" charset="-122"/>
                <a:ea typeface="等线" panose="02010600030101010101"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9pPr>
          </a:lstStyle>
          <a:p>
            <a:fld id="{2B85916B-FC61-4893-A832-7EB523E88AF8}"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幻灯片图像占位符 1"/>
          <p:cNvSpPr>
            <a:spLocks noGrp="1" noRot="1" noChangeAspect="1" noChangeArrowheads="1" noTextEdit="1"/>
          </p:cNvSpPr>
          <p:nvPr>
            <p:ph type="sldImg"/>
          </p:nvPr>
        </p:nvSpPr>
        <p:spPr/>
      </p:sp>
      <p:sp>
        <p:nvSpPr>
          <p:cNvPr id="196611"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9661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charset="-122"/>
                <a:ea typeface="等线" panose="02010600030101010101" charset="-122"/>
              </a:defRPr>
            </a:lvl1pPr>
            <a:lvl2pPr marL="742950" indent="-285750">
              <a:buFont typeface="Arial" panose="020B0604020202020204" pitchFamily="34" charset="0"/>
              <a:defRPr>
                <a:solidFill>
                  <a:schemeClr val="tx1"/>
                </a:solidFill>
                <a:latin typeface="等线" panose="02010600030101010101" charset="-122"/>
                <a:ea typeface="等线" panose="02010600030101010101" charset="-122"/>
              </a:defRPr>
            </a:lvl2pPr>
            <a:lvl3pPr marL="1143000" indent="-228600">
              <a:buFont typeface="Arial" panose="020B0604020202020204" pitchFamily="34" charset="0"/>
              <a:defRPr>
                <a:solidFill>
                  <a:schemeClr val="tx1"/>
                </a:solidFill>
                <a:latin typeface="等线" panose="02010600030101010101" charset="-122"/>
                <a:ea typeface="等线" panose="02010600030101010101" charset="-122"/>
              </a:defRPr>
            </a:lvl3pPr>
            <a:lvl4pPr marL="1600200" indent="-228600">
              <a:buFont typeface="Arial" panose="020B0604020202020204" pitchFamily="34" charset="0"/>
              <a:defRPr>
                <a:solidFill>
                  <a:schemeClr val="tx1"/>
                </a:solidFill>
                <a:latin typeface="等线" panose="02010600030101010101" charset="-122"/>
                <a:ea typeface="等线" panose="02010600030101010101" charset="-122"/>
              </a:defRPr>
            </a:lvl4pPr>
            <a:lvl5pPr marL="2057400" indent="-228600">
              <a:buFont typeface="Arial" panose="020B0604020202020204" pitchFamily="34" charset="0"/>
              <a:defRPr>
                <a:solidFill>
                  <a:schemeClr val="tx1"/>
                </a:solidFill>
                <a:latin typeface="等线" panose="02010600030101010101" charset="-122"/>
                <a:ea typeface="等线" panose="02010600030101010101"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9pPr>
          </a:lstStyle>
          <a:p>
            <a:fld id="{F4566908-648E-4B81-B6D9-5D7AC4E54FF1}" type="slidenum">
              <a:rPr lang="zh-CN" altLang="en-US"/>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幻灯片图像占位符 1"/>
          <p:cNvSpPr>
            <a:spLocks noGrp="1" noRot="1" noChangeAspect="1" noChangeArrowheads="1" noTextEdit="1"/>
          </p:cNvSpPr>
          <p:nvPr>
            <p:ph type="sldImg"/>
          </p:nvPr>
        </p:nvSpPr>
        <p:spPr/>
      </p:sp>
      <p:sp>
        <p:nvSpPr>
          <p:cNvPr id="185347"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853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等线" panose="02010600030101010101" charset="-122"/>
                <a:ea typeface="等线" panose="02010600030101010101" charset="-122"/>
              </a:defRPr>
            </a:lvl1pPr>
            <a:lvl2pPr marL="742950" indent="-285750">
              <a:buFont typeface="Arial" panose="020B0604020202020204" pitchFamily="34" charset="0"/>
              <a:defRPr>
                <a:solidFill>
                  <a:schemeClr val="tx1"/>
                </a:solidFill>
                <a:latin typeface="等线" panose="02010600030101010101" charset="-122"/>
                <a:ea typeface="等线" panose="02010600030101010101" charset="-122"/>
              </a:defRPr>
            </a:lvl2pPr>
            <a:lvl3pPr marL="1143000" indent="-228600">
              <a:buFont typeface="Arial" panose="020B0604020202020204" pitchFamily="34" charset="0"/>
              <a:defRPr>
                <a:solidFill>
                  <a:schemeClr val="tx1"/>
                </a:solidFill>
                <a:latin typeface="等线" panose="02010600030101010101" charset="-122"/>
                <a:ea typeface="等线" panose="02010600030101010101" charset="-122"/>
              </a:defRPr>
            </a:lvl3pPr>
            <a:lvl4pPr marL="1600200" indent="-228600">
              <a:buFont typeface="Arial" panose="020B0604020202020204" pitchFamily="34" charset="0"/>
              <a:defRPr>
                <a:solidFill>
                  <a:schemeClr val="tx1"/>
                </a:solidFill>
                <a:latin typeface="等线" panose="02010600030101010101" charset="-122"/>
                <a:ea typeface="等线" panose="02010600030101010101" charset="-122"/>
              </a:defRPr>
            </a:lvl4pPr>
            <a:lvl5pPr marL="2057400" indent="-228600">
              <a:buFont typeface="Arial" panose="020B0604020202020204" pitchFamily="34" charset="0"/>
              <a:defRPr>
                <a:solidFill>
                  <a:schemeClr val="tx1"/>
                </a:solidFill>
                <a:latin typeface="等线" panose="02010600030101010101" charset="-122"/>
                <a:ea typeface="等线" panose="02010600030101010101"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9pPr>
          </a:lstStyle>
          <a:p>
            <a:fld id="{642FFA34-3D9B-49AA-957C-CD15A1676AE1}"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BF358D1-25CA-490B-900C-BEAF66E1826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空白演示</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演讲人与职务</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descr="image1"/>
          <p:cNvPicPr>
            <a:picLocks noChangeAspect="1"/>
          </p:cNvPicPr>
          <p:nvPr userDrawn="1"/>
        </p:nvPicPr>
        <p:blipFill>
          <a:blip r:embed="rId2"/>
          <a:stretch>
            <a:fillRect/>
          </a:stretch>
        </p:blipFill>
        <p:spPr>
          <a:xfrm>
            <a:off x="0" y="0"/>
            <a:ext cx="12193200" cy="6858675"/>
          </a:xfrm>
          <a:prstGeom prst="rect">
            <a:avLst/>
          </a:prstGeom>
        </p:spPr>
      </p:pic>
      <p:pic>
        <p:nvPicPr>
          <p:cNvPr id="7" name="图片 6" descr="花边1"/>
          <p:cNvPicPr>
            <a:picLocks noChangeAspect="1"/>
          </p:cNvPicPr>
          <p:nvPr userDrawn="1"/>
        </p:nvPicPr>
        <p:blipFill>
          <a:blip r:embed="rId3"/>
          <a:stretch>
            <a:fillRect/>
          </a:stretch>
        </p:blipFill>
        <p:spPr>
          <a:xfrm>
            <a:off x="-14605" y="635"/>
            <a:ext cx="12221210" cy="68745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descr="image1"/>
          <p:cNvPicPr>
            <a:picLocks noChangeAspect="1"/>
          </p:cNvPicPr>
          <p:nvPr userDrawn="1"/>
        </p:nvPicPr>
        <p:blipFill>
          <a:blip r:embed="rId2"/>
          <a:stretch>
            <a:fillRect/>
          </a:stretch>
        </p:blipFill>
        <p:spPr>
          <a:xfrm>
            <a:off x="0" y="0"/>
            <a:ext cx="12193200" cy="68586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4" name="Picture Placeholder 5"/>
          <p:cNvSpPr>
            <a:spLocks noGrp="1"/>
          </p:cNvSpPr>
          <p:nvPr>
            <p:ph type="pic" sz="quarter" idx="13" hasCustomPrompt="1"/>
          </p:nvPr>
        </p:nvSpPr>
        <p:spPr>
          <a:xfrm>
            <a:off x="1422400" y="1905000"/>
            <a:ext cx="1727200" cy="1727200"/>
          </a:xfrm>
          <a:prstGeom prst="rect">
            <a:avLst/>
          </a:prstGeom>
          <a:ln w="38100">
            <a:noFill/>
          </a:ln>
        </p:spPr>
        <p:txBody>
          <a:bodyPr/>
          <a:lstStyle>
            <a:lvl1pPr marL="0" indent="0">
              <a:buNone/>
              <a:defRPr/>
            </a:lvl1pPr>
          </a:lstStyle>
          <a:p>
            <a:r>
              <a:rPr lang="en-US" dirty="0"/>
              <a:t> </a:t>
            </a:r>
            <a:endParaRPr lang="en-US" dirty="0"/>
          </a:p>
        </p:txBody>
      </p:sp>
      <p:sp>
        <p:nvSpPr>
          <p:cNvPr id="9" name="Picture Placeholder 5"/>
          <p:cNvSpPr>
            <a:spLocks noGrp="1"/>
          </p:cNvSpPr>
          <p:nvPr>
            <p:ph type="pic" sz="quarter" idx="48" hasCustomPrompt="1"/>
          </p:nvPr>
        </p:nvSpPr>
        <p:spPr>
          <a:xfrm>
            <a:off x="5283199" y="1905000"/>
            <a:ext cx="1727200" cy="1727200"/>
          </a:xfrm>
          <a:prstGeom prst="rect">
            <a:avLst/>
          </a:prstGeom>
          <a:ln w="38100">
            <a:noFill/>
          </a:ln>
        </p:spPr>
        <p:txBody>
          <a:bodyPr/>
          <a:lstStyle>
            <a:lvl1pPr marL="0" indent="0">
              <a:buNone/>
              <a:defRPr/>
            </a:lvl1pPr>
          </a:lstStyle>
          <a:p>
            <a:r>
              <a:rPr lang="en-US" dirty="0"/>
              <a:t> </a:t>
            </a:r>
            <a:endParaRPr lang="en-US" dirty="0"/>
          </a:p>
        </p:txBody>
      </p:sp>
      <p:sp>
        <p:nvSpPr>
          <p:cNvPr id="13" name="Picture Placeholder 5"/>
          <p:cNvSpPr>
            <a:spLocks noGrp="1"/>
          </p:cNvSpPr>
          <p:nvPr>
            <p:ph type="pic" sz="quarter" idx="52" hasCustomPrompt="1"/>
          </p:nvPr>
        </p:nvSpPr>
        <p:spPr>
          <a:xfrm>
            <a:off x="9042399" y="1905000"/>
            <a:ext cx="1727200" cy="1727200"/>
          </a:xfrm>
          <a:prstGeom prst="rect">
            <a:avLst/>
          </a:prstGeom>
          <a:ln w="38100">
            <a:noFill/>
          </a:ln>
        </p:spPr>
        <p:txBody>
          <a:bodyPr/>
          <a:lstStyle>
            <a:lvl1pPr marL="0" indent="0">
              <a:buNone/>
              <a:defRPr/>
            </a:lvl1pPr>
          </a:lstStyle>
          <a:p>
            <a:r>
              <a:rPr lang="en-US" dirty="0"/>
              <a:t> </a:t>
            </a:r>
            <a:endParaRPr lang="en-US" dirty="0"/>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4" name="Picture Placeholder 5"/>
          <p:cNvSpPr>
            <a:spLocks noGrp="1"/>
          </p:cNvSpPr>
          <p:nvPr>
            <p:ph type="pic" sz="quarter" idx="13" hasCustomPrompt="1"/>
          </p:nvPr>
        </p:nvSpPr>
        <p:spPr>
          <a:xfrm>
            <a:off x="711200" y="1725000"/>
            <a:ext cx="2336800" cy="4165600"/>
          </a:xfrm>
          <a:prstGeom prst="rect">
            <a:avLst/>
          </a:prstGeom>
          <a:ln w="38100">
            <a:noFill/>
          </a:ln>
        </p:spPr>
        <p:txBody>
          <a:bodyPr/>
          <a:lstStyle>
            <a:lvl1pPr marL="0" indent="0">
              <a:buNone/>
              <a:defRPr/>
            </a:lvl1pPr>
          </a:lstStyle>
          <a:p>
            <a:r>
              <a:rPr lang="en-US" dirty="0"/>
              <a:t> </a:t>
            </a:r>
            <a:endParaRPr lang="en-US" dirty="0"/>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sp>
        <p:nvSpPr>
          <p:cNvPr id="4" name="Picture Placeholder 4"/>
          <p:cNvSpPr>
            <a:spLocks noGrp="1"/>
          </p:cNvSpPr>
          <p:nvPr>
            <p:ph type="pic" sz="quarter" idx="13" hasCustomPrompt="1"/>
          </p:nvPr>
        </p:nvSpPr>
        <p:spPr>
          <a:xfrm>
            <a:off x="609600" y="1905000"/>
            <a:ext cx="3352800" cy="2641600"/>
          </a:xfrm>
          <a:prstGeom prst="rect">
            <a:avLst/>
          </a:prstGeom>
        </p:spPr>
        <p:txBody>
          <a:bodyPr/>
          <a:lstStyle>
            <a:lvl1pPr marL="0" indent="0">
              <a:buNone/>
              <a:defRPr/>
            </a:lvl1pPr>
          </a:lstStyle>
          <a:p>
            <a:r>
              <a:rPr lang="en-US" dirty="0"/>
              <a:t> </a:t>
            </a:r>
            <a:endParaRPr lang="en-US" dirty="0"/>
          </a:p>
        </p:txBody>
      </p:sp>
      <p:sp>
        <p:nvSpPr>
          <p:cNvPr id="5" name="Picture Placeholder 4"/>
          <p:cNvSpPr>
            <a:spLocks noGrp="1"/>
          </p:cNvSpPr>
          <p:nvPr>
            <p:ph type="pic" sz="quarter" idx="14" hasCustomPrompt="1"/>
          </p:nvPr>
        </p:nvSpPr>
        <p:spPr>
          <a:xfrm>
            <a:off x="4368800" y="1905000"/>
            <a:ext cx="3352800" cy="2641600"/>
          </a:xfrm>
          <a:prstGeom prst="rect">
            <a:avLst/>
          </a:prstGeom>
        </p:spPr>
        <p:txBody>
          <a:bodyPr/>
          <a:lstStyle>
            <a:lvl1pPr marL="0" indent="0">
              <a:buNone/>
              <a:defRPr/>
            </a:lvl1pPr>
          </a:lstStyle>
          <a:p>
            <a:r>
              <a:rPr lang="en-US" dirty="0"/>
              <a:t> </a:t>
            </a:r>
            <a:endParaRPr lang="en-US" dirty="0"/>
          </a:p>
        </p:txBody>
      </p:sp>
      <p:sp>
        <p:nvSpPr>
          <p:cNvPr id="6" name="Picture Placeholder 4"/>
          <p:cNvSpPr>
            <a:spLocks noGrp="1"/>
          </p:cNvSpPr>
          <p:nvPr>
            <p:ph type="pic" sz="quarter" idx="15" hasCustomPrompt="1"/>
          </p:nvPr>
        </p:nvSpPr>
        <p:spPr>
          <a:xfrm>
            <a:off x="8128000" y="1905000"/>
            <a:ext cx="3352800" cy="2641600"/>
          </a:xfrm>
          <a:prstGeom prst="rect">
            <a:avLst/>
          </a:prstGeom>
        </p:spPr>
        <p:txBody>
          <a:bodyPr/>
          <a:lstStyle>
            <a:lvl1pPr marL="0" indent="0">
              <a:buNone/>
              <a:defRPr/>
            </a:lvl1pPr>
          </a:lstStyle>
          <a:p>
            <a:r>
              <a:rPr lang="en-US" dirty="0"/>
              <a:t> </a:t>
            </a:r>
            <a:endParaRPr lang="en-US" dirty="0"/>
          </a:p>
        </p:txBody>
      </p:sp>
      <p:sp>
        <p:nvSpPr>
          <p:cNvPr id="13" name="Text Placeholder 2"/>
          <p:cNvSpPr>
            <a:spLocks noGrp="1"/>
          </p:cNvSpPr>
          <p:nvPr>
            <p:ph type="body" sz="quarter" idx="22"/>
          </p:nvPr>
        </p:nvSpPr>
        <p:spPr>
          <a:xfrm>
            <a:off x="609601" y="3937000"/>
            <a:ext cx="2394857" cy="406400"/>
          </a:xfrm>
          <a:prstGeom prst="rect">
            <a:avLst/>
          </a:prstGeom>
          <a:solidFill>
            <a:schemeClr val="accent2">
              <a:lumMod val="75000"/>
              <a:alpha val="90000"/>
            </a:schemeClr>
          </a:solidFill>
        </p:spPr>
        <p:txBody>
          <a:bodyPr anchor="ctr"/>
          <a:lstStyle>
            <a:lvl1pPr marL="0" indent="0" algn="l">
              <a:buNone/>
              <a:defRPr sz="1600" b="0">
                <a:solidFill>
                  <a:schemeClr val="bg1"/>
                </a:solidFill>
                <a:latin typeface="微软雅黑" panose="020B0503020204020204" charset="-122"/>
                <a:cs typeface="Levenim MT" panose="02010502060101010101" pitchFamily="2" charset="-79"/>
              </a:defRPr>
            </a:lvl1pPr>
          </a:lstStyle>
          <a:p>
            <a:pPr lvl="0"/>
            <a:endParaRPr lang="id-ID" dirty="0"/>
          </a:p>
        </p:txBody>
      </p:sp>
      <p:sp>
        <p:nvSpPr>
          <p:cNvPr id="14" name="Text Placeholder 2"/>
          <p:cNvSpPr>
            <a:spLocks noGrp="1"/>
          </p:cNvSpPr>
          <p:nvPr>
            <p:ph type="body" sz="quarter" idx="23"/>
          </p:nvPr>
        </p:nvSpPr>
        <p:spPr>
          <a:xfrm>
            <a:off x="4368801" y="3937000"/>
            <a:ext cx="2394857" cy="406400"/>
          </a:xfrm>
          <a:prstGeom prst="rect">
            <a:avLst/>
          </a:prstGeom>
          <a:solidFill>
            <a:schemeClr val="accent2">
              <a:alpha val="90000"/>
            </a:schemeClr>
          </a:solidFill>
        </p:spPr>
        <p:txBody>
          <a:bodyPr anchor="ctr"/>
          <a:lstStyle>
            <a:lvl1pPr marL="0" indent="0" algn="l">
              <a:buNone/>
              <a:defRPr sz="1600" b="0">
                <a:solidFill>
                  <a:schemeClr val="bg1"/>
                </a:solidFill>
                <a:latin typeface="微软雅黑" panose="020B0503020204020204" charset="-122"/>
                <a:cs typeface="Levenim MT" panose="02010502060101010101" pitchFamily="2" charset="-79"/>
              </a:defRPr>
            </a:lvl1pPr>
          </a:lstStyle>
          <a:p>
            <a:pPr lvl="0"/>
            <a:endParaRPr lang="id-ID" dirty="0"/>
          </a:p>
        </p:txBody>
      </p:sp>
      <p:sp>
        <p:nvSpPr>
          <p:cNvPr id="15" name="Text Placeholder 2"/>
          <p:cNvSpPr>
            <a:spLocks noGrp="1"/>
          </p:cNvSpPr>
          <p:nvPr>
            <p:ph type="body" sz="quarter" idx="24"/>
          </p:nvPr>
        </p:nvSpPr>
        <p:spPr>
          <a:xfrm>
            <a:off x="8128001" y="3937000"/>
            <a:ext cx="2394857" cy="406400"/>
          </a:xfrm>
          <a:prstGeom prst="rect">
            <a:avLst/>
          </a:prstGeom>
          <a:solidFill>
            <a:schemeClr val="accent2">
              <a:lumMod val="60000"/>
              <a:lumOff val="40000"/>
              <a:alpha val="90000"/>
            </a:schemeClr>
          </a:solidFill>
        </p:spPr>
        <p:txBody>
          <a:bodyPr anchor="ctr"/>
          <a:lstStyle>
            <a:lvl1pPr marL="0" indent="0" algn="l">
              <a:buNone/>
              <a:defRPr sz="1600" b="0">
                <a:solidFill>
                  <a:schemeClr val="bg1"/>
                </a:solidFill>
                <a:latin typeface="微软雅黑" panose="020B0503020204020204" charset="-122"/>
                <a:cs typeface="Levenim MT" panose="02010502060101010101" pitchFamily="2" charset="-79"/>
              </a:defRPr>
            </a:lvl1pPr>
          </a:lstStyle>
          <a:p>
            <a:pPr lvl="0"/>
            <a:endParaRPr lang="id-ID" dirty="0"/>
          </a:p>
        </p:txBody>
      </p:sp>
      <p:sp>
        <p:nvSpPr>
          <p:cNvPr id="16" name="Text Placeholder 2"/>
          <p:cNvSpPr>
            <a:spLocks noGrp="1"/>
          </p:cNvSpPr>
          <p:nvPr>
            <p:ph type="body" sz="quarter" idx="25"/>
          </p:nvPr>
        </p:nvSpPr>
        <p:spPr>
          <a:xfrm>
            <a:off x="2438400" y="2108200"/>
            <a:ext cx="1524000" cy="406400"/>
          </a:xfrm>
          <a:prstGeom prst="rect">
            <a:avLst/>
          </a:prstGeom>
          <a:solidFill>
            <a:schemeClr val="accent2">
              <a:lumMod val="75000"/>
              <a:alpha val="90000"/>
            </a:schemeClr>
          </a:solidFill>
        </p:spPr>
        <p:txBody>
          <a:bodyPr anchor="ctr"/>
          <a:lstStyle>
            <a:lvl1pPr marL="0" indent="0" algn="r">
              <a:buNone/>
              <a:defRPr sz="1600" b="0">
                <a:solidFill>
                  <a:schemeClr val="bg1"/>
                </a:solidFill>
                <a:latin typeface="微软雅黑" panose="020B0503020204020204" charset="-122"/>
                <a:cs typeface="Levenim MT" panose="02010502060101010101" pitchFamily="2" charset="-79"/>
              </a:defRPr>
            </a:lvl1pPr>
          </a:lstStyle>
          <a:p>
            <a:pPr lvl="0"/>
            <a:endParaRPr lang="id-ID" dirty="0"/>
          </a:p>
        </p:txBody>
      </p:sp>
      <p:sp>
        <p:nvSpPr>
          <p:cNvPr id="17" name="Text Placeholder 2"/>
          <p:cNvSpPr>
            <a:spLocks noGrp="1"/>
          </p:cNvSpPr>
          <p:nvPr>
            <p:ph type="body" sz="quarter" idx="26"/>
          </p:nvPr>
        </p:nvSpPr>
        <p:spPr>
          <a:xfrm>
            <a:off x="6197600" y="2108200"/>
            <a:ext cx="1524000" cy="406400"/>
          </a:xfrm>
          <a:prstGeom prst="rect">
            <a:avLst/>
          </a:prstGeom>
          <a:solidFill>
            <a:schemeClr val="accent2">
              <a:alpha val="90000"/>
            </a:schemeClr>
          </a:solidFill>
        </p:spPr>
        <p:txBody>
          <a:bodyPr anchor="ctr"/>
          <a:lstStyle>
            <a:lvl1pPr marL="0" indent="0" algn="r">
              <a:buNone/>
              <a:defRPr sz="1600" b="0">
                <a:solidFill>
                  <a:schemeClr val="bg1"/>
                </a:solidFill>
                <a:latin typeface="微软雅黑" panose="020B0503020204020204" charset="-122"/>
                <a:cs typeface="Levenim MT" panose="02010502060101010101" pitchFamily="2" charset="-79"/>
              </a:defRPr>
            </a:lvl1pPr>
          </a:lstStyle>
          <a:p>
            <a:pPr lvl="0"/>
            <a:endParaRPr lang="id-ID" dirty="0"/>
          </a:p>
        </p:txBody>
      </p:sp>
      <p:sp>
        <p:nvSpPr>
          <p:cNvPr id="18" name="Text Placeholder 2"/>
          <p:cNvSpPr>
            <a:spLocks noGrp="1"/>
          </p:cNvSpPr>
          <p:nvPr>
            <p:ph type="body" sz="quarter" idx="27"/>
          </p:nvPr>
        </p:nvSpPr>
        <p:spPr>
          <a:xfrm>
            <a:off x="9956800" y="2108200"/>
            <a:ext cx="1524000" cy="406400"/>
          </a:xfrm>
          <a:prstGeom prst="rect">
            <a:avLst/>
          </a:prstGeom>
          <a:solidFill>
            <a:schemeClr val="accent2">
              <a:lumMod val="60000"/>
              <a:lumOff val="40000"/>
              <a:alpha val="90000"/>
            </a:schemeClr>
          </a:solidFill>
        </p:spPr>
        <p:txBody>
          <a:bodyPr anchor="ctr"/>
          <a:lstStyle>
            <a:lvl1pPr marL="0" indent="0" algn="r">
              <a:buNone/>
              <a:defRPr sz="1600" b="0">
                <a:solidFill>
                  <a:schemeClr val="bg1"/>
                </a:solidFill>
                <a:latin typeface="微软雅黑" panose="020B0503020204020204" charset="-122"/>
                <a:cs typeface="Levenim MT" panose="02010502060101010101" pitchFamily="2" charset="-79"/>
              </a:defRPr>
            </a:lvl1pPr>
          </a:lstStyle>
          <a:p>
            <a:pPr lvl="0"/>
            <a:endParaRPr lang="id-ID" dirty="0"/>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8_Title Slide">
    <p:spTree>
      <p:nvGrpSpPr>
        <p:cNvPr id="1" name=""/>
        <p:cNvGrpSpPr/>
        <p:nvPr/>
      </p:nvGrpSpPr>
      <p:grpSpPr>
        <a:xfrm>
          <a:off x="0" y="0"/>
          <a:ext cx="0" cy="0"/>
          <a:chOff x="0" y="0"/>
          <a:chExt cx="0" cy="0"/>
        </a:xfrm>
      </p:grpSpPr>
      <p:sp>
        <p:nvSpPr>
          <p:cNvPr id="4" name="Picture Placeholder 5"/>
          <p:cNvSpPr>
            <a:spLocks noGrp="1"/>
          </p:cNvSpPr>
          <p:nvPr>
            <p:ph type="pic" sz="quarter" idx="13" hasCustomPrompt="1"/>
          </p:nvPr>
        </p:nvSpPr>
        <p:spPr>
          <a:xfrm>
            <a:off x="7518400" y="2209800"/>
            <a:ext cx="1727200" cy="1727200"/>
          </a:xfrm>
          <a:prstGeom prst="ellipse">
            <a:avLst/>
          </a:prstGeom>
          <a:ln w="28575">
            <a:noFill/>
          </a:ln>
        </p:spPr>
        <p:txBody>
          <a:bodyPr/>
          <a:lstStyle>
            <a:lvl1pPr marL="0" indent="0">
              <a:buNone/>
              <a:defRPr/>
            </a:lvl1pPr>
          </a:lstStyle>
          <a:p>
            <a:r>
              <a:rPr lang="en-US" dirty="0"/>
              <a:t> </a:t>
            </a:r>
            <a:endParaRPr lang="en-US" dirty="0"/>
          </a:p>
        </p:txBody>
      </p:sp>
      <p:sp>
        <p:nvSpPr>
          <p:cNvPr id="5" name="Picture Placeholder 5"/>
          <p:cNvSpPr>
            <a:spLocks noGrp="1"/>
          </p:cNvSpPr>
          <p:nvPr>
            <p:ph type="pic" sz="quarter" idx="28" hasCustomPrompt="1"/>
          </p:nvPr>
        </p:nvSpPr>
        <p:spPr>
          <a:xfrm>
            <a:off x="9448800" y="2209800"/>
            <a:ext cx="1727200" cy="1727200"/>
          </a:xfrm>
          <a:prstGeom prst="ellipse">
            <a:avLst/>
          </a:prstGeom>
          <a:ln w="28575">
            <a:noFill/>
          </a:ln>
        </p:spPr>
        <p:txBody>
          <a:bodyPr/>
          <a:lstStyle>
            <a:lvl1pPr marL="0" indent="0">
              <a:buNone/>
              <a:defRPr/>
            </a:lvl1pPr>
          </a:lstStyle>
          <a:p>
            <a:r>
              <a:rPr lang="en-US" dirty="0"/>
              <a:t> </a:t>
            </a:r>
            <a:endParaRPr lang="en-US" dirty="0"/>
          </a:p>
        </p:txBody>
      </p:sp>
      <p:sp>
        <p:nvSpPr>
          <p:cNvPr id="6" name="Picture Placeholder 5"/>
          <p:cNvSpPr>
            <a:spLocks noGrp="1"/>
          </p:cNvSpPr>
          <p:nvPr>
            <p:ph type="pic" sz="quarter" idx="29" hasCustomPrompt="1"/>
          </p:nvPr>
        </p:nvSpPr>
        <p:spPr>
          <a:xfrm>
            <a:off x="1016000" y="2209800"/>
            <a:ext cx="1727200" cy="1727200"/>
          </a:xfrm>
          <a:prstGeom prst="ellipse">
            <a:avLst/>
          </a:prstGeom>
          <a:ln w="28575">
            <a:noFill/>
          </a:ln>
        </p:spPr>
        <p:txBody>
          <a:bodyPr/>
          <a:lstStyle>
            <a:lvl1pPr marL="0" indent="0">
              <a:buNone/>
              <a:defRPr/>
            </a:lvl1pPr>
          </a:lstStyle>
          <a:p>
            <a:r>
              <a:rPr lang="en-US" dirty="0"/>
              <a:t> </a:t>
            </a:r>
            <a:endParaRPr lang="en-US" dirty="0"/>
          </a:p>
        </p:txBody>
      </p:sp>
      <p:sp>
        <p:nvSpPr>
          <p:cNvPr id="7" name="Picture Placeholder 5"/>
          <p:cNvSpPr>
            <a:spLocks noGrp="1"/>
          </p:cNvSpPr>
          <p:nvPr>
            <p:ph type="pic" sz="quarter" idx="30" hasCustomPrompt="1"/>
          </p:nvPr>
        </p:nvSpPr>
        <p:spPr>
          <a:xfrm>
            <a:off x="2946400" y="2209800"/>
            <a:ext cx="1727200" cy="1727200"/>
          </a:xfrm>
          <a:prstGeom prst="ellipse">
            <a:avLst/>
          </a:prstGeom>
          <a:ln w="28575">
            <a:noFill/>
          </a:ln>
        </p:spPr>
        <p:txBody>
          <a:bodyPr/>
          <a:lstStyle>
            <a:lvl1pPr marL="0" indent="0">
              <a:buNone/>
              <a:defRPr/>
            </a:lvl1pPr>
          </a:lstStyle>
          <a:p>
            <a:r>
              <a:rPr lang="en-US" dirty="0"/>
              <a:t> </a:t>
            </a:r>
            <a:endParaRPr lang="en-US" dirty="0"/>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3" name="图片 2" descr="image1"/>
          <p:cNvPicPr>
            <a:picLocks noChangeAspect="1"/>
          </p:cNvPicPr>
          <p:nvPr userDrawn="1"/>
        </p:nvPicPr>
        <p:blipFill>
          <a:blip r:embed="rId2"/>
          <a:stretch>
            <a:fillRect/>
          </a:stretch>
        </p:blipFill>
        <p:spPr>
          <a:xfrm>
            <a:off x="0" y="0"/>
            <a:ext cx="12193200" cy="6858675"/>
          </a:xfrm>
          <a:prstGeom prst="rect">
            <a:avLst/>
          </a:prstGeom>
        </p:spPr>
      </p:pic>
      <p:pic>
        <p:nvPicPr>
          <p:cNvPr id="7" name="图片 6" descr="花边1"/>
          <p:cNvPicPr>
            <a:picLocks noChangeAspect="1"/>
          </p:cNvPicPr>
          <p:nvPr userDrawn="1"/>
        </p:nvPicPr>
        <p:blipFill>
          <a:blip r:embed="rId3"/>
          <a:stretch>
            <a:fillRect/>
          </a:stretch>
        </p:blipFill>
        <p:spPr>
          <a:xfrm>
            <a:off x="-14605" y="635"/>
            <a:ext cx="12221210" cy="68745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sp>
        <p:nvSpPr>
          <p:cNvPr id="14" name="Picture Placeholder 10"/>
          <p:cNvSpPr>
            <a:spLocks noGrp="1"/>
          </p:cNvSpPr>
          <p:nvPr>
            <p:ph type="pic" sz="quarter" idx="13" hasCustomPrompt="1"/>
          </p:nvPr>
        </p:nvSpPr>
        <p:spPr>
          <a:xfrm>
            <a:off x="0" y="2108200"/>
            <a:ext cx="3048000" cy="3759200"/>
          </a:xfrm>
          <a:prstGeom prst="rect">
            <a:avLst/>
          </a:prstGeom>
        </p:spPr>
        <p:txBody>
          <a:bodyPr/>
          <a:lstStyle>
            <a:lvl1pPr marL="0" indent="0">
              <a:buNone/>
              <a:defRPr/>
            </a:lvl1pPr>
          </a:lstStyle>
          <a:p>
            <a:r>
              <a:rPr lang="en-US" dirty="0"/>
              <a:t> </a:t>
            </a:r>
            <a:endParaRPr lang="en-US" dirty="0"/>
          </a:p>
        </p:txBody>
      </p:sp>
      <p:sp>
        <p:nvSpPr>
          <p:cNvPr id="15" name="Picture Placeholder 10"/>
          <p:cNvSpPr>
            <a:spLocks noGrp="1"/>
          </p:cNvSpPr>
          <p:nvPr>
            <p:ph type="pic" sz="quarter" idx="14" hasCustomPrompt="1"/>
          </p:nvPr>
        </p:nvSpPr>
        <p:spPr>
          <a:xfrm>
            <a:off x="3048000" y="2108200"/>
            <a:ext cx="3048000" cy="3759200"/>
          </a:xfrm>
          <a:prstGeom prst="rect">
            <a:avLst/>
          </a:prstGeom>
        </p:spPr>
        <p:txBody>
          <a:bodyPr/>
          <a:lstStyle>
            <a:lvl1pPr marL="0" indent="0">
              <a:buNone/>
              <a:defRPr/>
            </a:lvl1pPr>
          </a:lstStyle>
          <a:p>
            <a:r>
              <a:rPr lang="en-US" dirty="0"/>
              <a:t> </a:t>
            </a:r>
            <a:endParaRPr lang="en-US" dirty="0"/>
          </a:p>
        </p:txBody>
      </p:sp>
      <p:sp>
        <p:nvSpPr>
          <p:cNvPr id="16" name="Picture Placeholder 10"/>
          <p:cNvSpPr>
            <a:spLocks noGrp="1"/>
          </p:cNvSpPr>
          <p:nvPr>
            <p:ph type="pic" sz="quarter" idx="15" hasCustomPrompt="1"/>
          </p:nvPr>
        </p:nvSpPr>
        <p:spPr>
          <a:xfrm>
            <a:off x="6096000" y="2108200"/>
            <a:ext cx="3048000" cy="3759200"/>
          </a:xfrm>
          <a:prstGeom prst="rect">
            <a:avLst/>
          </a:prstGeom>
        </p:spPr>
        <p:txBody>
          <a:bodyPr/>
          <a:lstStyle>
            <a:lvl1pPr marL="0" indent="0">
              <a:buNone/>
              <a:defRPr/>
            </a:lvl1pPr>
          </a:lstStyle>
          <a:p>
            <a:r>
              <a:rPr lang="en-US" dirty="0"/>
              <a:t> </a:t>
            </a:r>
            <a:endParaRPr lang="en-US" dirty="0"/>
          </a:p>
        </p:txBody>
      </p:sp>
      <p:sp>
        <p:nvSpPr>
          <p:cNvPr id="17" name="Picture Placeholder 10"/>
          <p:cNvSpPr>
            <a:spLocks noGrp="1"/>
          </p:cNvSpPr>
          <p:nvPr>
            <p:ph type="pic" sz="quarter" idx="16" hasCustomPrompt="1"/>
          </p:nvPr>
        </p:nvSpPr>
        <p:spPr>
          <a:xfrm>
            <a:off x="9144000" y="2108200"/>
            <a:ext cx="3048000" cy="3759200"/>
          </a:xfrm>
          <a:prstGeom prst="rect">
            <a:avLst/>
          </a:prstGeom>
        </p:spPr>
        <p:txBody>
          <a:bodyPr/>
          <a:lstStyle>
            <a:lvl1pPr marL="0" indent="0">
              <a:buNone/>
              <a:defRPr/>
            </a:lvl1pPr>
          </a:lstStyle>
          <a:p>
            <a:r>
              <a:rPr lang="en-US" dirty="0"/>
              <a:t> </a:t>
            </a:r>
            <a:endParaRPr lang="en-US" dirty="0"/>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
        <p:nvSpPr>
          <p:cNvPr id="5" name="Picture Placeholder 10"/>
          <p:cNvSpPr>
            <a:spLocks noGrp="1"/>
          </p:cNvSpPr>
          <p:nvPr>
            <p:ph type="pic" sz="quarter" idx="13" hasCustomPrompt="1"/>
          </p:nvPr>
        </p:nvSpPr>
        <p:spPr>
          <a:xfrm>
            <a:off x="2844800" y="1701800"/>
            <a:ext cx="2133600" cy="2133600"/>
          </a:xfrm>
          <a:prstGeom prst="rect">
            <a:avLst/>
          </a:prstGeom>
        </p:spPr>
        <p:txBody>
          <a:bodyPr/>
          <a:lstStyle>
            <a:lvl1pPr marL="0" indent="0">
              <a:buNone/>
              <a:defRPr/>
            </a:lvl1pPr>
          </a:lstStyle>
          <a:p>
            <a:r>
              <a:rPr lang="en-US" dirty="0"/>
              <a:t> </a:t>
            </a:r>
            <a:endParaRPr lang="en-US" dirty="0"/>
          </a:p>
        </p:txBody>
      </p:sp>
      <p:sp>
        <p:nvSpPr>
          <p:cNvPr id="7" name="Picture Placeholder 10"/>
          <p:cNvSpPr>
            <a:spLocks noGrp="1"/>
          </p:cNvSpPr>
          <p:nvPr>
            <p:ph type="pic" sz="quarter" idx="14" hasCustomPrompt="1"/>
          </p:nvPr>
        </p:nvSpPr>
        <p:spPr>
          <a:xfrm>
            <a:off x="7112000" y="1701800"/>
            <a:ext cx="2133600" cy="2133600"/>
          </a:xfrm>
          <a:prstGeom prst="rect">
            <a:avLst/>
          </a:prstGeom>
        </p:spPr>
        <p:txBody>
          <a:bodyPr/>
          <a:lstStyle>
            <a:lvl1pPr marL="0" indent="0">
              <a:buNone/>
              <a:defRPr/>
            </a:lvl1pPr>
          </a:lstStyle>
          <a:p>
            <a:r>
              <a:rPr lang="en-US" dirty="0"/>
              <a:t> </a:t>
            </a:r>
            <a:endParaRPr lang="en-US" dirty="0"/>
          </a:p>
        </p:txBody>
      </p:sp>
      <p:sp>
        <p:nvSpPr>
          <p:cNvPr id="9" name="Picture Placeholder 10"/>
          <p:cNvSpPr>
            <a:spLocks noGrp="1"/>
          </p:cNvSpPr>
          <p:nvPr>
            <p:ph type="pic" sz="quarter" idx="15" hasCustomPrompt="1"/>
          </p:nvPr>
        </p:nvSpPr>
        <p:spPr>
          <a:xfrm>
            <a:off x="711200" y="3835400"/>
            <a:ext cx="2133600" cy="2133600"/>
          </a:xfrm>
          <a:prstGeom prst="rect">
            <a:avLst/>
          </a:prstGeom>
        </p:spPr>
        <p:txBody>
          <a:bodyPr/>
          <a:lstStyle>
            <a:lvl1pPr marL="0" indent="0">
              <a:buNone/>
              <a:defRPr/>
            </a:lvl1pPr>
          </a:lstStyle>
          <a:p>
            <a:r>
              <a:rPr lang="en-US" dirty="0"/>
              <a:t> </a:t>
            </a:r>
            <a:endParaRPr lang="en-US" dirty="0"/>
          </a:p>
        </p:txBody>
      </p:sp>
      <p:sp>
        <p:nvSpPr>
          <p:cNvPr id="11" name="Picture Placeholder 10"/>
          <p:cNvSpPr>
            <a:spLocks noGrp="1"/>
          </p:cNvSpPr>
          <p:nvPr>
            <p:ph type="pic" sz="quarter" idx="16" hasCustomPrompt="1"/>
          </p:nvPr>
        </p:nvSpPr>
        <p:spPr>
          <a:xfrm>
            <a:off x="4978400" y="3835400"/>
            <a:ext cx="2133600" cy="2133600"/>
          </a:xfrm>
          <a:prstGeom prst="rect">
            <a:avLst/>
          </a:prstGeom>
        </p:spPr>
        <p:txBody>
          <a:bodyPr/>
          <a:lstStyle>
            <a:lvl1pPr marL="0" indent="0">
              <a:buNone/>
              <a:defRPr/>
            </a:lvl1pPr>
          </a:lstStyle>
          <a:p>
            <a:r>
              <a:rPr lang="en-US" dirty="0"/>
              <a:t> </a:t>
            </a:r>
            <a:endParaRPr lang="en-US" dirty="0"/>
          </a:p>
        </p:txBody>
      </p:sp>
      <p:sp>
        <p:nvSpPr>
          <p:cNvPr id="13" name="Picture Placeholder 10"/>
          <p:cNvSpPr>
            <a:spLocks noGrp="1"/>
          </p:cNvSpPr>
          <p:nvPr>
            <p:ph type="pic" sz="quarter" idx="17" hasCustomPrompt="1"/>
          </p:nvPr>
        </p:nvSpPr>
        <p:spPr>
          <a:xfrm>
            <a:off x="9245600" y="3835400"/>
            <a:ext cx="2133600" cy="2133600"/>
          </a:xfrm>
          <a:prstGeom prst="rect">
            <a:avLst/>
          </a:prstGeom>
        </p:spPr>
        <p:txBody>
          <a:bodyPr/>
          <a:lstStyle>
            <a:lvl1pPr marL="0" indent="0">
              <a:buNone/>
              <a:defRPr/>
            </a:lvl1pPr>
          </a:lstStyle>
          <a:p>
            <a:r>
              <a:rPr lang="en-US" dirty="0"/>
              <a:t> </a:t>
            </a:r>
            <a:endParaRPr lang="en-US" dirty="0"/>
          </a:p>
        </p:txBody>
      </p:sp>
    </p:spTree>
  </p:cSld>
  <p:clrMapOvr>
    <a:masterClrMapping/>
  </p:clrMapOvr>
  <mc:AlternateContent xmlns:mc="http://schemas.openxmlformats.org/markup-compatibility/2006">
    <mc:Choice xmlns:p14="http://schemas.microsoft.com/office/powerpoint/2010/main" Requires="p14">
      <p:transition p14:dur="100" advTm="3000">
        <p:cut/>
      </p:transition>
    </mc:Choice>
    <mc:Fallback>
      <p:transition advTm="3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pn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1.xml"/><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tags" Target="../tags/tag11.xml"/><Relationship Id="rId2" Type="http://schemas.openxmlformats.org/officeDocument/2006/relationships/image" Target="../media/image21.png"/><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3.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image" Target="../media/image25.jpeg"/><Relationship Id="rId1" Type="http://schemas.openxmlformats.org/officeDocument/2006/relationships/image" Target="../media/image24.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1.xml"/><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2.xml"/><Relationship Id="rId4" Type="http://schemas.openxmlformats.org/officeDocument/2006/relationships/image" Target="../media/image28.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sv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1.xml"/><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5.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9.xml"/><Relationship Id="rId3" Type="http://schemas.openxmlformats.org/officeDocument/2006/relationships/image" Target="../media/image16.png"/><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1.xml"/><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3207" t="7518" r="24661" b="32066"/>
          <a:stretch>
            <a:fillRect/>
          </a:stretch>
        </p:blipFill>
        <p:spPr>
          <a:xfrm>
            <a:off x="9262311" y="5163468"/>
            <a:ext cx="2706173" cy="1622151"/>
          </a:xfrm>
          <a:prstGeom prst="rect">
            <a:avLst/>
          </a:prstGeom>
        </p:spPr>
      </p:pic>
      <p:sp>
        <p:nvSpPr>
          <p:cNvPr id="4" name="文本框 3" descr="7b0a2020202022776f7264617274223a20227b5c2269645c223a32353030323631372c5c227469645c223a31333436397d220a7d0a"/>
          <p:cNvSpPr txBox="1"/>
          <p:nvPr/>
        </p:nvSpPr>
        <p:spPr>
          <a:xfrm>
            <a:off x="1519555" y="2136775"/>
            <a:ext cx="9550400" cy="2584450"/>
          </a:xfrm>
          <a:prstGeom prst="rect">
            <a:avLst/>
          </a:prstGeom>
          <a:noFill/>
        </p:spPr>
        <p:txBody>
          <a:bodyPr wrap="square" rtlCol="0">
            <a:spAutoFit/>
            <a:scene3d>
              <a:camera prst="perspectiveFront" fov="5400000"/>
              <a:lightRig rig="threePt" dir="t">
                <a:rot lat="0" lon="0" rev="5400000"/>
              </a:lightRig>
            </a:scene3d>
          </a:bodyPr>
          <a:lstStyle/>
          <a:p>
            <a:pPr indent="0" algn="ctr" fontAlgn="auto">
              <a:lnSpc>
                <a:spcPct val="150000"/>
              </a:lnSpc>
            </a:pPr>
            <a:r>
              <a:rPr lang="zh-CN" altLang="en-US" sz="5400" b="1" dirty="0">
                <a:solidFill>
                  <a:srgbClr val="C00000"/>
                </a:solidFill>
                <a:latin typeface="Arial" panose="020B0604020202020204" pitchFamily="34" charset="0"/>
                <a:ea typeface="微软雅黑" panose="020B0503020204020204" charset="-122"/>
                <a:sym typeface="+mn-ea"/>
              </a:rPr>
              <a:t>如何认识社会主义核心价值观扎根中华优秀传统文化土壤？</a:t>
            </a:r>
            <a:endParaRPr lang="zh-CN" altLang="en-US" sz="5400" dirty="0">
              <a:ln w="25400">
                <a:solidFill>
                  <a:srgbClr val="FBE0C1"/>
                </a:solidFill>
              </a:ln>
              <a:gradFill>
                <a:gsLst>
                  <a:gs pos="0">
                    <a:srgbClr val="FCD68D"/>
                  </a:gs>
                  <a:gs pos="100000">
                    <a:srgbClr val="963A23"/>
                  </a:gs>
                </a:gsLst>
                <a:lin ang="5400000" scaled="1"/>
              </a:gradFill>
              <a:effectLst>
                <a:outerShdw blurRad="152400" dist="88900" dir="5400000" algn="t" rotWithShape="0">
                  <a:prstClr val="black">
                    <a:alpha val="28000"/>
                  </a:prstClr>
                </a:outerShdw>
              </a:effectLst>
              <a:latin typeface="汉仪超粗宋简" panose="02010600000101010101" charset="-122"/>
              <a:ea typeface="汉仪超粗宋简" panose="02010600000101010101" charset="-122"/>
              <a:sym typeface="Calibri" panose="020F0502020204030204" pitchFamily="34" charset="0"/>
            </a:endParaRPr>
          </a:p>
        </p:txBody>
      </p:sp>
      <p:sp>
        <p:nvSpPr>
          <p:cNvPr id="5" name="矩形 4" descr="7b0a2020202022776f7264617274223a20227b5c2269645c223a32353030343232342c5c227469645c223a31333532367d220a7d0a"/>
          <p:cNvSpPr/>
          <p:nvPr/>
        </p:nvSpPr>
        <p:spPr>
          <a:xfrm>
            <a:off x="2425700" y="3005455"/>
            <a:ext cx="6836410" cy="398780"/>
          </a:xfrm>
          <a:prstGeom prst="rect">
            <a:avLst/>
          </a:prstGeom>
        </p:spPr>
        <p:txBody>
          <a:bodyPr wrap="square">
            <a:spAutoFit/>
            <a:scene3d>
              <a:camera prst="perspectiveRelaxed">
                <a:rot lat="20400000" lon="0" rev="0"/>
              </a:camera>
              <a:lightRig rig="flat" dir="t">
                <a:rot lat="0" lon="0" rev="0"/>
              </a:lightRig>
            </a:scene3d>
          </a:bodyPr>
          <a:lstStyle/>
          <a:p>
            <a:pPr algn="ctr"/>
            <a:endParaRPr lang="zh-CN" altLang="en-US" sz="2000" b="1" spc="300" dirty="0">
              <a:ln w="38100" cmpd="sng">
                <a:prstDash val="solid"/>
              </a:ln>
              <a:gradFill>
                <a:gsLst>
                  <a:gs pos="0">
                    <a:srgbClr val="DF7539"/>
                  </a:gs>
                  <a:gs pos="100000">
                    <a:srgbClr val="C02C20"/>
                  </a:gs>
                </a:gsLst>
                <a:lin ang="5400000" scaled="0"/>
              </a:gradFill>
              <a:effectLst/>
              <a:uFillTx/>
              <a:latin typeface="汉仪程行简" panose="00020600040101010101" charset="-122"/>
              <a:ea typeface="汉仪程行简" panose="00020600040101010101" charset="-122"/>
              <a:cs typeface="+mj-ea"/>
              <a:sym typeface="inpin heiti" charset="-122"/>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14228" t="40790" r="29017" b="13737"/>
          <a:stretch>
            <a:fillRect/>
          </a:stretch>
        </p:blipFill>
        <p:spPr>
          <a:xfrm>
            <a:off x="7946344" y="362368"/>
            <a:ext cx="2537077" cy="1543664"/>
          </a:xfrm>
          <a:prstGeom prst="rect">
            <a:avLst/>
          </a:prstGeom>
        </p:spPr>
      </p:pic>
      <p:pic>
        <p:nvPicPr>
          <p:cNvPr id="6" name="图片 5" descr="水墨梅花 (44)"/>
          <p:cNvPicPr>
            <a:picLocks noChangeAspect="1"/>
          </p:cNvPicPr>
          <p:nvPr/>
        </p:nvPicPr>
        <p:blipFill>
          <a:blip r:embed="rId3"/>
          <a:stretch>
            <a:fillRect/>
          </a:stretch>
        </p:blipFill>
        <p:spPr>
          <a:xfrm>
            <a:off x="-250825" y="-486410"/>
            <a:ext cx="3816350" cy="38906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4"/>
                                        </p:tgtEl>
                                        <p:attrNameLst>
                                          <p:attrName>style.visibility</p:attrName>
                                        </p:attrNameLst>
                                      </p:cBhvr>
                                      <p:to>
                                        <p:strVal val="visible"/>
                                      </p:to>
                                    </p:set>
                                    <p:anim calcmode="discrete" valueType="clr">
                                      <p:cBhvr override="childStyle">
                                        <p:cTn id="16"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4"/>
                                        </p:tgtEl>
                                        <p:attrNameLst>
                                          <p:attrName>fillcolor</p:attrName>
                                        </p:attrNameLst>
                                      </p:cBhvr>
                                      <p:tavLst>
                                        <p:tav tm="0">
                                          <p:val>
                                            <p:clrVal>
                                              <a:schemeClr val="accent2"/>
                                            </p:clrVal>
                                          </p:val>
                                        </p:tav>
                                        <p:tav tm="50000">
                                          <p:val>
                                            <p:clrVal>
                                              <a:schemeClr val="hlink"/>
                                            </p:clrVal>
                                          </p:val>
                                        </p:tav>
                                      </p:tavLst>
                                    </p:anim>
                                    <p:set>
                                      <p:cBhvr>
                                        <p:cTn id="18"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 name="图片 106"/>
          <p:cNvPicPr/>
          <p:nvPr/>
        </p:nvPicPr>
        <p:blipFill>
          <a:blip r:embed="rId1"/>
          <a:stretch>
            <a:fillRect/>
          </a:stretch>
        </p:blipFill>
        <p:spPr>
          <a:xfrm>
            <a:off x="655955" y="943610"/>
            <a:ext cx="4896485" cy="5281295"/>
          </a:xfrm>
          <a:prstGeom prst="rect">
            <a:avLst/>
          </a:prstGeom>
          <a:noFill/>
          <a:ln w="9525">
            <a:noFill/>
          </a:ln>
        </p:spPr>
      </p:pic>
      <p:sp>
        <p:nvSpPr>
          <p:cNvPr id="2" name="文本框 1"/>
          <p:cNvSpPr txBox="1"/>
          <p:nvPr/>
        </p:nvSpPr>
        <p:spPr>
          <a:xfrm>
            <a:off x="6035040" y="1803400"/>
            <a:ext cx="5673090" cy="3415030"/>
          </a:xfrm>
          <a:prstGeom prst="rect">
            <a:avLst/>
          </a:prstGeom>
          <a:noFill/>
        </p:spPr>
        <p:txBody>
          <a:bodyPr wrap="square" rtlCol="0" anchor="t">
            <a:spAutoFit/>
          </a:bodyPr>
          <a:p>
            <a:pPr indent="0" fontAlgn="auto">
              <a:lnSpc>
                <a:spcPct val="150000"/>
              </a:lnSpc>
            </a:pPr>
            <a:r>
              <a:rPr lang="en-US" altLang="zh-CN" sz="3600">
                <a:latin typeface="微软雅黑" panose="020B0503020204020204" charset="-122"/>
                <a:ea typeface="微软雅黑" panose="020B0503020204020204" charset="-122"/>
                <a:cs typeface="微软雅黑" panose="020B0503020204020204" charset="-122"/>
              </a:rPr>
              <a:t>     </a:t>
            </a:r>
            <a:r>
              <a:rPr lang="zh-CN" altLang="en-US" sz="3600">
                <a:latin typeface="微软雅黑" panose="020B0503020204020204" charset="-122"/>
                <a:ea typeface="微软雅黑" panose="020B0503020204020204" charset="-122"/>
                <a:cs typeface="微软雅黑" panose="020B0503020204020204" charset="-122"/>
              </a:rPr>
              <a:t>和</a:t>
            </a:r>
            <a:r>
              <a:rPr lang="en-US" altLang="zh-CN" sz="3600">
                <a:latin typeface="微软雅黑" panose="020B0503020204020204" charset="-122"/>
                <a:ea typeface="微软雅黑" panose="020B0503020204020204" charset="-122"/>
                <a:cs typeface="微软雅黑" panose="020B0503020204020204" charset="-122"/>
              </a:rPr>
              <a:t>=</a:t>
            </a:r>
            <a:r>
              <a:rPr lang="zh-CN" altLang="en-US" sz="3600">
                <a:latin typeface="微软雅黑" panose="020B0503020204020204" charset="-122"/>
                <a:ea typeface="微软雅黑" panose="020B0503020204020204" charset="-122"/>
                <a:cs typeface="微软雅黑" panose="020B0503020204020204" charset="-122"/>
              </a:rPr>
              <a:t>禾</a:t>
            </a:r>
            <a:r>
              <a:rPr lang="en-US" altLang="zh-CN" sz="3600">
                <a:latin typeface="微软雅黑" panose="020B0503020204020204" charset="-122"/>
                <a:ea typeface="微软雅黑" panose="020B0503020204020204" charset="-122"/>
                <a:cs typeface="微软雅黑" panose="020B0503020204020204" charset="-122"/>
              </a:rPr>
              <a:t>+</a:t>
            </a:r>
            <a:r>
              <a:rPr lang="zh-CN" altLang="en-US" sz="3600">
                <a:latin typeface="微软雅黑" panose="020B0503020204020204" charset="-122"/>
                <a:ea typeface="微软雅黑" panose="020B0503020204020204" charset="-122"/>
                <a:cs typeface="微软雅黑" panose="020B0503020204020204" charset="-122"/>
              </a:rPr>
              <a:t>口</a:t>
            </a:r>
            <a:endParaRPr lang="zh-CN" altLang="en-US" sz="36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en-US" altLang="zh-CN" sz="3600">
                <a:latin typeface="微软雅黑" panose="020B0503020204020204" charset="-122"/>
                <a:ea typeface="微软雅黑" panose="020B0503020204020204" charset="-122"/>
                <a:cs typeface="微软雅黑" panose="020B0503020204020204" charset="-122"/>
              </a:rPr>
              <a:t>     </a:t>
            </a:r>
            <a:r>
              <a:rPr lang="zh-CN" altLang="en-US" sz="3600">
                <a:latin typeface="微软雅黑" panose="020B0503020204020204" charset="-122"/>
                <a:ea typeface="微软雅黑" panose="020B0503020204020204" charset="-122"/>
                <a:cs typeface="微软雅黑" panose="020B0503020204020204" charset="-122"/>
              </a:rPr>
              <a:t>谐</a:t>
            </a:r>
            <a:r>
              <a:rPr lang="en-US" altLang="zh-CN" sz="3600">
                <a:latin typeface="微软雅黑" panose="020B0503020204020204" charset="-122"/>
                <a:ea typeface="微软雅黑" panose="020B0503020204020204" charset="-122"/>
                <a:cs typeface="微软雅黑" panose="020B0503020204020204" charset="-122"/>
              </a:rPr>
              <a:t>=</a:t>
            </a:r>
            <a:r>
              <a:rPr lang="zh-CN" altLang="en-US" sz="3600">
                <a:latin typeface="微软雅黑" panose="020B0503020204020204" charset="-122"/>
                <a:ea typeface="微软雅黑" panose="020B0503020204020204" charset="-122"/>
                <a:cs typeface="微软雅黑" panose="020B0503020204020204" charset="-122"/>
              </a:rPr>
              <a:t>言</a:t>
            </a:r>
            <a:r>
              <a:rPr lang="en-US" altLang="zh-CN" sz="3600">
                <a:latin typeface="微软雅黑" panose="020B0503020204020204" charset="-122"/>
                <a:ea typeface="微软雅黑" panose="020B0503020204020204" charset="-122"/>
                <a:cs typeface="微软雅黑" panose="020B0503020204020204" charset="-122"/>
              </a:rPr>
              <a:t>+</a:t>
            </a:r>
            <a:r>
              <a:rPr lang="zh-CN" altLang="en-US" sz="3600">
                <a:latin typeface="微软雅黑" panose="020B0503020204020204" charset="-122"/>
                <a:ea typeface="微软雅黑" panose="020B0503020204020204" charset="-122"/>
                <a:cs typeface="微软雅黑" panose="020B0503020204020204" charset="-122"/>
              </a:rPr>
              <a:t>皆</a:t>
            </a:r>
            <a:endParaRPr lang="zh-CN" altLang="en-US" sz="3600">
              <a:latin typeface="微软雅黑" panose="020B0503020204020204" charset="-122"/>
              <a:ea typeface="微软雅黑" panose="020B0503020204020204" charset="-122"/>
              <a:cs typeface="微软雅黑" panose="020B0503020204020204" charset="-122"/>
            </a:endParaRPr>
          </a:p>
          <a:p>
            <a:pPr indent="0" fontAlgn="auto">
              <a:lnSpc>
                <a:spcPct val="150000"/>
              </a:lnSpc>
            </a:pPr>
            <a:endParaRPr lang="zh-CN" altLang="en-US" sz="3600">
              <a:latin typeface="微软雅黑" panose="020B0503020204020204" charset="-122"/>
              <a:ea typeface="微软雅黑" panose="020B0503020204020204" charset="-122"/>
              <a:cs typeface="微软雅黑" panose="020B0503020204020204" charset="-122"/>
            </a:endParaRPr>
          </a:p>
          <a:p>
            <a:pPr indent="0" fontAlgn="auto">
              <a:lnSpc>
                <a:spcPct val="150000"/>
              </a:lnSpc>
            </a:pPr>
            <a:r>
              <a:rPr lang="zh-CN" altLang="en-US" sz="3600" b="1">
                <a:latin typeface="微软雅黑" panose="020B0503020204020204" charset="-122"/>
                <a:ea typeface="微软雅黑" panose="020B0503020204020204" charset="-122"/>
                <a:cs typeface="微软雅黑" panose="020B0503020204020204" charset="-122"/>
              </a:rPr>
              <a:t>尚和合价值观念</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9125" y="514350"/>
            <a:ext cx="7294880" cy="706755"/>
          </a:xfrm>
          <a:prstGeom prst="rect">
            <a:avLst/>
          </a:prstGeom>
          <a:noFill/>
        </p:spPr>
        <p:txBody>
          <a:bodyPr wrap="none" rtlCol="0" anchor="t">
            <a:spAutoFit/>
          </a:bodyPr>
          <a:lstStyle/>
          <a:p>
            <a:r>
              <a:rPr lang="zh-CN" altLang="en-US" sz="4000" b="1">
                <a:solidFill>
                  <a:srgbClr val="C00000"/>
                </a:solidFill>
                <a:latin typeface="微软雅黑" panose="020B0503020204020204" charset="-122"/>
                <a:ea typeface="微软雅黑" panose="020B0503020204020204" charset="-122"/>
                <a:sym typeface="+mn-ea"/>
              </a:rPr>
              <a:t>（二）自由、平等、公正、法治</a:t>
            </a:r>
            <a:endParaRPr lang="zh-CN" altLang="en-US" sz="4000" b="1">
              <a:solidFill>
                <a:srgbClr val="C00000"/>
              </a:solidFill>
              <a:latin typeface="微软雅黑" panose="020B0503020204020204" charset="-122"/>
              <a:ea typeface="微软雅黑" panose="020B0503020204020204" charset="-122"/>
              <a:sym typeface="+mn-ea"/>
            </a:endParaRPr>
          </a:p>
        </p:txBody>
      </p:sp>
      <p:sp>
        <p:nvSpPr>
          <p:cNvPr id="2" name="文本框 1"/>
          <p:cNvSpPr txBox="1"/>
          <p:nvPr/>
        </p:nvSpPr>
        <p:spPr>
          <a:xfrm>
            <a:off x="619125" y="1782445"/>
            <a:ext cx="6102985" cy="2196465"/>
          </a:xfrm>
          <a:prstGeom prst="rect">
            <a:avLst/>
          </a:prstGeom>
          <a:noFill/>
        </p:spPr>
        <p:txBody>
          <a:bodyPr wrap="square" rtlCol="0" anchor="t">
            <a:noAutofit/>
          </a:bodyPr>
          <a:p>
            <a:pPr>
              <a:lnSpc>
                <a:spcPct val="140000"/>
              </a:lnSpc>
            </a:pPr>
            <a:r>
              <a:rPr lang="zh-CN" altLang="en-US" sz="3200" u="sng"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社会层面： </a:t>
            </a:r>
            <a:r>
              <a:rPr lang="zh-CN" altLang="en-US" sz="3200" dirty="0">
                <a:latin typeface="微软雅黑" panose="020B0503020204020204" charset="-122"/>
                <a:ea typeface="微软雅黑" panose="020B0503020204020204" charset="-122"/>
                <a:cs typeface="微软雅黑" panose="020B0503020204020204" charset="-122"/>
                <a:sym typeface="+mn-ea"/>
              </a:rPr>
              <a:t>“崇正义”的公正法治思想，在中国文化中也有丰厚的资源。</a:t>
            </a:r>
            <a:r>
              <a:rPr lang="zh-CN" altLang="en-US" sz="2400" dirty="0">
                <a:latin typeface="微软雅黑" panose="020B0503020204020204" charset="-122"/>
                <a:ea typeface="微软雅黑" panose="020B0503020204020204" charset="-122"/>
                <a:cs typeface="微软雅黑" panose="020B0503020204020204" charset="-122"/>
                <a:sym typeface="+mn-ea"/>
              </a:rPr>
              <a:t>《礼记礼运》篇说到“大道之行也，天下为公”人们不能“独亲其亲，独子其子”。所谓正，是指不偏不倚，不徇私枉法。因此，公与正合在一起，成为人们对社会规则运行的一种价值追求。</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pic>
        <p:nvPicPr>
          <p:cNvPr id="105" name="图片 104"/>
          <p:cNvPicPr/>
          <p:nvPr/>
        </p:nvPicPr>
        <p:blipFill>
          <a:blip r:embed="rId1"/>
          <a:srcRect b="5886"/>
          <a:stretch>
            <a:fillRect/>
          </a:stretch>
        </p:blipFill>
        <p:spPr>
          <a:xfrm>
            <a:off x="6824980" y="1923415"/>
            <a:ext cx="4876800" cy="38023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2735" y="474980"/>
            <a:ext cx="7294880" cy="706755"/>
          </a:xfrm>
          <a:prstGeom prst="rect">
            <a:avLst/>
          </a:prstGeom>
          <a:noFill/>
        </p:spPr>
        <p:txBody>
          <a:bodyPr wrap="none" rtlCol="0" anchor="t">
            <a:spAutoFit/>
          </a:bodyPr>
          <a:lstStyle/>
          <a:p>
            <a:r>
              <a:rPr lang="zh-CN" altLang="en-US" sz="4000" b="1">
                <a:solidFill>
                  <a:srgbClr val="C00000"/>
                </a:solidFill>
                <a:latin typeface="微软雅黑" panose="020B0503020204020204" charset="-122"/>
                <a:ea typeface="微软雅黑" panose="020B0503020204020204" charset="-122"/>
                <a:sym typeface="+mn-ea"/>
              </a:rPr>
              <a:t>（三）爱国、敬业、诚信、友善</a:t>
            </a:r>
            <a:endParaRPr lang="zh-CN" altLang="en-US" sz="4000" b="1">
              <a:solidFill>
                <a:srgbClr val="C00000"/>
              </a:solidFill>
              <a:latin typeface="微软雅黑" panose="020B0503020204020204" charset="-122"/>
              <a:ea typeface="微软雅黑" panose="020B0503020204020204" charset="-122"/>
            </a:endParaRPr>
          </a:p>
        </p:txBody>
      </p:sp>
      <p:sp>
        <p:nvSpPr>
          <p:cNvPr id="5" name="文本框 4"/>
          <p:cNvSpPr txBox="1"/>
          <p:nvPr/>
        </p:nvSpPr>
        <p:spPr>
          <a:xfrm>
            <a:off x="638810" y="1906270"/>
            <a:ext cx="5596890" cy="3046095"/>
          </a:xfrm>
          <a:prstGeom prst="rect">
            <a:avLst/>
          </a:prstGeom>
          <a:noFill/>
        </p:spPr>
        <p:txBody>
          <a:bodyPr wrap="square" rtlCol="0" anchor="t">
            <a:spAutoFit/>
          </a:bodyPr>
          <a:lstStyle/>
          <a:p>
            <a:pPr indent="0" fontAlgn="auto">
              <a:lnSpc>
                <a:spcPct val="150000"/>
              </a:lnSpc>
            </a:pPr>
            <a:r>
              <a:rPr lang="zh-CN" altLang="en-US" sz="3200" u="sng"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个人层面：</a:t>
            </a:r>
            <a:r>
              <a:rPr lang="zh-CN" altLang="en-US" sz="3200" dirty="0">
                <a:latin typeface="微软雅黑" panose="020B0503020204020204" charset="-122"/>
                <a:ea typeface="微软雅黑" panose="020B0503020204020204" charset="-122"/>
                <a:cs typeface="微软雅黑" panose="020B0503020204020204" charset="-122"/>
                <a:sym typeface="+mn-ea"/>
              </a:rPr>
              <a:t>爱国主义是中华民族民族精神最稳定的文化基因，敬业是中华民族的传统美德，“诚者，天之道也”是为人之。</a:t>
            </a:r>
            <a:endParaRPr lang="zh-CN" altLang="en-US" sz="32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7285990" y="1071880"/>
            <a:ext cx="4639945" cy="5516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6616" y="795515"/>
            <a:ext cx="6120635" cy="5650793"/>
          </a:xfrm>
          <a:prstGeom prst="rect">
            <a:avLst/>
          </a:prstGeom>
        </p:spPr>
      </p:pic>
      <p:pic>
        <p:nvPicPr>
          <p:cNvPr id="23" name="图片 22" descr="rrrrrrrrrr_0000s_0000s_0006_e819955b3d9109918289b7cebf63fb8d"/>
          <p:cNvPicPr>
            <a:picLocks noChangeAspect="1"/>
          </p:cNvPicPr>
          <p:nvPr/>
        </p:nvPicPr>
        <p:blipFill>
          <a:blip r:embed="rId2"/>
          <a:srcRect l="49478" t="57797" r="8747" b="13933"/>
          <a:stretch>
            <a:fillRect/>
          </a:stretch>
        </p:blipFill>
        <p:spPr>
          <a:xfrm>
            <a:off x="1774190" y="1593850"/>
            <a:ext cx="4079875" cy="3969385"/>
          </a:xfrm>
          <a:prstGeom prst="rect">
            <a:avLst/>
          </a:prstGeom>
        </p:spPr>
      </p:pic>
      <p:sp>
        <p:nvSpPr>
          <p:cNvPr id="4" name="矩形 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154420" y="2329180"/>
            <a:ext cx="5350510" cy="3784600"/>
          </a:xfrm>
          <a:prstGeom prst="rect">
            <a:avLst/>
          </a:prstGeom>
        </p:spPr>
        <p:txBody>
          <a:bodyPr wrap="square">
            <a:spAutoFit/>
          </a:bodyPr>
          <a:p>
            <a:pPr indent="0" algn="l" fontAlgn="auto">
              <a:lnSpc>
                <a:spcPct val="150000"/>
              </a:lnSpc>
            </a:pPr>
            <a:r>
              <a:rPr lang="zh-CN" altLang="en-US" sz="4000" b="1" dirty="0">
                <a:gradFill>
                  <a:gsLst>
                    <a:gs pos="0">
                      <a:srgbClr val="E30000"/>
                    </a:gs>
                    <a:gs pos="100000">
                      <a:srgbClr val="760303"/>
                    </a:gs>
                  </a:gsLst>
                  <a:lin scaled="0"/>
                </a:gradFill>
                <a:effectLst>
                  <a:outerShdw blurRad="127000" dist="63500" dir="2700000" algn="tl">
                    <a:srgbClr val="000000">
                      <a:alpha val="40000"/>
                    </a:srgbClr>
                  </a:outerShdw>
                </a:effectLst>
                <a:latin typeface="微软雅黑" panose="020B0503020204020204" charset="-122"/>
                <a:ea typeface="微软雅黑" panose="020B0503020204020204" charset="-122"/>
                <a:sym typeface="+mn-ea"/>
              </a:rPr>
              <a:t>如何挖掘和阐发与社会主义核心价值观相契合的优秀传统文化？</a:t>
            </a:r>
            <a:endParaRPr lang="zh-CN" altLang="en-US" sz="4000" b="1" dirty="0">
              <a:gradFill>
                <a:gsLst>
                  <a:gs pos="0">
                    <a:srgbClr val="E30000"/>
                  </a:gs>
                  <a:gs pos="100000">
                    <a:srgbClr val="760303"/>
                  </a:gs>
                </a:gsLst>
                <a:lin scaled="0"/>
              </a:gradFill>
              <a:effectLst>
                <a:outerShdw blurRad="127000" dist="63500" dir="2700000" algn="tl">
                  <a:srgbClr val="000000">
                    <a:alpha val="40000"/>
                  </a:srgbClr>
                </a:outerShdw>
              </a:effectLst>
              <a:latin typeface="微软雅黑" panose="020B0503020204020204" charset="-122"/>
              <a:ea typeface="微软雅黑" panose="020B0503020204020204" charset="-122"/>
              <a:sym typeface="+mn-ea"/>
            </a:endParaRPr>
          </a:p>
          <a:p>
            <a:pPr indent="0" algn="ctr" fontAlgn="auto">
              <a:lnSpc>
                <a:spcPct val="150000"/>
              </a:lnSpc>
            </a:pPr>
            <a:endParaRPr lang="zh-CN" altLang="en-US" sz="4000" b="1" dirty="0">
              <a:gradFill>
                <a:gsLst>
                  <a:gs pos="0">
                    <a:srgbClr val="E30000"/>
                  </a:gs>
                  <a:gs pos="100000">
                    <a:srgbClr val="760303"/>
                  </a:gs>
                </a:gsLst>
                <a:lin scaled="0"/>
              </a:gradFill>
              <a:effectLst>
                <a:outerShdw blurRad="127000" dist="63500" dir="2700000" algn="tl">
                  <a:srgbClr val="000000">
                    <a:alpha val="40000"/>
                  </a:srgbClr>
                </a:outerShdw>
              </a:effectLst>
              <a:latin typeface="微软雅黑" panose="020B0503020204020204" charset="-122"/>
              <a:ea typeface="微软雅黑" panose="020B0503020204020204" charset="-122"/>
              <a:cs typeface="+mn-ea"/>
              <a:sym typeface="+mn-ea"/>
            </a:endParaRPr>
          </a:p>
        </p:txBody>
      </p:sp>
      <p:sp>
        <p:nvSpPr>
          <p:cNvPr id="12" name="圆角矩形 17"/>
          <p:cNvSpPr/>
          <p:nvPr/>
        </p:nvSpPr>
        <p:spPr>
          <a:xfrm>
            <a:off x="2028119" y="3156489"/>
            <a:ext cx="3597628" cy="545021"/>
          </a:xfrm>
          <a:prstGeom prst="roundRect">
            <a:avLst>
              <a:gd name="adj" fmla="val 0"/>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8400" b="1" dirty="0">
                <a:latin typeface="Calibri" panose="020F0502020204030204" pitchFamily="34" charset="0"/>
                <a:ea typeface="微软雅黑" panose="020B0503020204020204" charset="-122"/>
                <a:sym typeface="Calibri" panose="020F0502020204030204" pitchFamily="34" charset="0"/>
              </a:rPr>
              <a:t>03</a:t>
            </a:r>
            <a:endParaRPr lang="zh-CN" altLang="en-US" sz="18400" b="1" dirty="0">
              <a:latin typeface="Calibri" panose="020F0502020204030204" pitchFamily="34" charset="0"/>
              <a:ea typeface="微软雅黑" panose="020B0503020204020204" charset="-122"/>
              <a:sym typeface="Calibri" panose="020F0502020204030204" pitchFamily="34" charset="0"/>
            </a:endParaRP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4228" t="40790" r="29017" b="13737"/>
          <a:stretch>
            <a:fillRect/>
          </a:stretch>
        </p:blipFill>
        <p:spPr>
          <a:xfrm>
            <a:off x="9121195" y="430254"/>
            <a:ext cx="2537077" cy="154366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55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05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heel(1)">
                                      <p:cBhvr>
                                        <p:cTn id="2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文本框 2"/>
          <p:cNvSpPr txBox="1">
            <a:spLocks noChangeArrowheads="1"/>
          </p:cNvSpPr>
          <p:nvPr>
            <p:custDataLst>
              <p:tags r:id="rId1"/>
            </p:custDataLst>
          </p:nvPr>
        </p:nvSpPr>
        <p:spPr bwMode="auto">
          <a:xfrm>
            <a:off x="713105" y="1858645"/>
            <a:ext cx="5267325" cy="36309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lvl1pPr>
              <a:buFont typeface="Arial" panose="020B0604020202020204" pitchFamily="34" charset="0"/>
              <a:defRPr>
                <a:solidFill>
                  <a:schemeClr val="tx1"/>
                </a:solidFill>
                <a:latin typeface="等线" panose="02010600030101010101" charset="-122"/>
                <a:ea typeface="等线" panose="02010600030101010101" charset="-122"/>
              </a:defRPr>
            </a:lvl1pPr>
            <a:lvl2pPr marL="742950" indent="-285750">
              <a:buFont typeface="Arial" panose="020B0604020202020204" pitchFamily="34" charset="0"/>
              <a:defRPr>
                <a:solidFill>
                  <a:schemeClr val="tx1"/>
                </a:solidFill>
                <a:latin typeface="等线" panose="02010600030101010101" charset="-122"/>
                <a:ea typeface="等线" panose="02010600030101010101" charset="-122"/>
              </a:defRPr>
            </a:lvl2pPr>
            <a:lvl3pPr marL="1143000" indent="-228600">
              <a:buFont typeface="Arial" panose="020B0604020202020204" pitchFamily="34" charset="0"/>
              <a:defRPr>
                <a:solidFill>
                  <a:schemeClr val="tx1"/>
                </a:solidFill>
                <a:latin typeface="等线" panose="02010600030101010101" charset="-122"/>
                <a:ea typeface="等线" panose="02010600030101010101" charset="-122"/>
              </a:defRPr>
            </a:lvl3pPr>
            <a:lvl4pPr marL="1600200" indent="-228600">
              <a:buFont typeface="Arial" panose="020B0604020202020204" pitchFamily="34" charset="0"/>
              <a:defRPr>
                <a:solidFill>
                  <a:schemeClr val="tx1"/>
                </a:solidFill>
                <a:latin typeface="等线" panose="02010600030101010101" charset="-122"/>
                <a:ea typeface="等线" panose="02010600030101010101" charset="-122"/>
              </a:defRPr>
            </a:lvl4pPr>
            <a:lvl5pPr marL="2057400" indent="-228600">
              <a:buFont typeface="Arial" panose="020B0604020202020204" pitchFamily="34" charset="0"/>
              <a:defRPr>
                <a:solidFill>
                  <a:schemeClr val="tx1"/>
                </a:solidFill>
                <a:latin typeface="等线" panose="02010600030101010101" charset="-122"/>
                <a:ea typeface="等线" panose="02010600030101010101"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9pPr>
          </a:lstStyle>
          <a:p>
            <a:pPr eaLnBrk="1" hangingPunct="1">
              <a:lnSpc>
                <a:spcPct val="150000"/>
              </a:lnSpc>
            </a:pPr>
            <a:r>
              <a:rPr lang="zh-CN" altLang="en-US" sz="2400" b="1" dirty="0">
                <a:latin typeface="微软雅黑" panose="020B0503020204020204" charset="-122"/>
                <a:ea typeface="微软雅黑" panose="020B0503020204020204" charset="-122"/>
              </a:rPr>
              <a:t>       </a:t>
            </a:r>
            <a:r>
              <a:rPr lang="zh-CN" altLang="en-US" sz="3600" b="1" dirty="0">
                <a:latin typeface="微软雅黑" panose="020B0503020204020204" charset="-122"/>
                <a:ea typeface="微软雅黑" panose="020B0503020204020204" charset="-122"/>
              </a:rPr>
              <a:t> </a:t>
            </a:r>
            <a:r>
              <a:rPr lang="zh-CN" altLang="en-US" sz="3200" b="1" dirty="0">
                <a:latin typeface="微软雅黑" panose="020B0503020204020204" charset="-122"/>
                <a:ea typeface="微软雅黑" panose="020B0503020204020204" charset="-122"/>
              </a:rPr>
              <a:t>社会主义核心价值观</a:t>
            </a:r>
            <a:r>
              <a:rPr lang="zh-CN" altLang="en-US" sz="3200" dirty="0">
                <a:latin typeface="微软雅黑" panose="020B0503020204020204" charset="-122"/>
                <a:ea typeface="微软雅黑" panose="020B0503020204020204" charset="-122"/>
              </a:rPr>
              <a:t>，是对中华优秀传统文化的继承和升华，赋予中华优秀传统文化以新的时代内涵。</a:t>
            </a:r>
            <a:endParaRPr lang="zh-CN" altLang="en-US" sz="3200" dirty="0">
              <a:latin typeface="微软雅黑" panose="020B0503020204020204" charset="-122"/>
              <a:ea typeface="微软雅黑" panose="020B0503020204020204" charset="-122"/>
            </a:endParaRPr>
          </a:p>
          <a:p>
            <a:pPr eaLnBrk="1" hangingPunct="1"/>
            <a:endParaRPr lang="zh-CN" altLang="en-US" sz="3200" b="1" dirty="0">
              <a:latin typeface="微软雅黑" panose="020B0503020204020204" charset="-122"/>
              <a:ea typeface="微软雅黑" panose="020B0503020204020204" charset="-122"/>
            </a:endParaRPr>
          </a:p>
        </p:txBody>
      </p:sp>
      <p:pic>
        <p:nvPicPr>
          <p:cNvPr id="193541"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0800" y="1912938"/>
            <a:ext cx="5368925" cy="352266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a:spLocks noChangeArrowheads="1"/>
          </p:cNvSpPr>
          <p:nvPr>
            <p:custDataLst>
              <p:tags r:id="rId1"/>
            </p:custDataLst>
          </p:nvPr>
        </p:nvSpPr>
        <p:spPr bwMode="auto">
          <a:xfrm>
            <a:off x="349885" y="1805305"/>
            <a:ext cx="11492230" cy="3784600"/>
          </a:xfrm>
          <a:prstGeom prst="rect">
            <a:avLst/>
          </a:prstGeom>
          <a:solidFill>
            <a:schemeClr val="bg1"/>
          </a:solidFill>
          <a:ln w="9525">
            <a:noFill/>
            <a:miter lim="800000"/>
          </a:ln>
        </p:spPr>
        <p:txBody>
          <a:bodyPr wrap="square">
            <a:spAutoFit/>
          </a:bodyPr>
          <a:lstStyle/>
          <a:p>
            <a:pPr indent="631825" eaLnBrk="0" hangingPunct="0">
              <a:lnSpc>
                <a:spcPct val="150000"/>
              </a:lnSpc>
              <a:spcBef>
                <a:spcPts val="1400"/>
              </a:spcBef>
            </a:pPr>
            <a:r>
              <a:rPr lang="zh-CN" altLang="en-US" sz="3200" b="1" kern="0" dirty="0">
                <a:solidFill>
                  <a:schemeClr val="accent2"/>
                </a:solidFill>
                <a:latin typeface="微软雅黑" panose="020B0503020204020204" charset="-122"/>
                <a:ea typeface="微软雅黑" panose="020B0503020204020204" charset="-122"/>
                <a:cs typeface="微软雅黑" panose="020B0503020204020204" charset="-122"/>
                <a:sym typeface="+mn-ea"/>
              </a:rPr>
              <a:t>培养和弘扬社会主义核心价值观</a:t>
            </a:r>
            <a:r>
              <a:rPr lang="zh-CN" altLang="en-US" sz="3200" dirty="0">
                <a:latin typeface="微软雅黑" panose="020B0503020204020204" charset="-122"/>
                <a:ea typeface="微软雅黑" panose="020B0503020204020204" charset="-122"/>
                <a:cs typeface="微软雅黑" panose="020B0503020204020204" charset="-122"/>
              </a:rPr>
              <a:t>必须从中华优秀传统文化中汲取丰富营养，深入中华民族历久弥新的精神世界，把长期以来我们民族形成的积极向上向善的思想文化充分继承和弘扬起来。 </a:t>
            </a:r>
            <a:br>
              <a:rPr lang="zh-CN" altLang="en-US" sz="3200" dirty="0">
                <a:latin typeface="微软雅黑" panose="020B0503020204020204" charset="-122"/>
                <a:ea typeface="微软雅黑" panose="020B0503020204020204" charset="-122"/>
                <a:cs typeface="微软雅黑" panose="020B0503020204020204" charset="-122"/>
              </a:rPr>
            </a:br>
            <a:endParaRPr lang="zh-CN" altLang="en-US" sz="3200"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4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7" name="图片 3"/>
          <p:cNvPicPr>
            <a:picLocks noChangeAspect="1" noChangeArrowheads="1"/>
          </p:cNvPicPr>
          <p:nvPr/>
        </p:nvPicPr>
        <p:blipFill>
          <a:blip r:embed="rId1" cstate="print">
            <a:extLst>
              <a:ext uri="{28A0092B-C50C-407E-A947-70E740481C1C}">
                <a14:useLocalDpi xmlns:a14="http://schemas.microsoft.com/office/drawing/2010/main" val="0"/>
              </a:ext>
            </a:extLst>
          </a:blip>
          <a:srcRect l="-1024" t="1044" r="20728" b="-1044"/>
          <a:stretch>
            <a:fillRect/>
          </a:stretch>
        </p:blipFill>
        <p:spPr bwMode="auto">
          <a:xfrm>
            <a:off x="-186690" y="635"/>
            <a:ext cx="12379325" cy="6857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63880" y="2114550"/>
            <a:ext cx="11270615" cy="1668780"/>
          </a:xfrm>
          <a:solidFill>
            <a:schemeClr val="accent4">
              <a:lumMod val="50000"/>
            </a:schemeClr>
          </a:solidFill>
        </p:spPr>
        <p:txBody>
          <a:bodyPr>
            <a:normAutofit fontScale="90000"/>
          </a:bodyPr>
          <a:p>
            <a:pPr algn="ctr"/>
            <a:r>
              <a:rPr lang="zh-CN" altLang="en-US" sz="5335" b="1">
                <a:ln>
                  <a:noFill/>
                </a:ln>
                <a:solidFill>
                  <a:schemeClr val="bg1"/>
                </a:solidFill>
                <a:uLnTx/>
                <a:uFillTx/>
                <a:latin typeface="微软雅黑" panose="020B0503020204020204" charset="-122"/>
                <a:ea typeface="微软雅黑" panose="020B0503020204020204" charset="-122"/>
                <a:cs typeface="+mn-cs"/>
                <a:sym typeface="+mn-ea"/>
              </a:rPr>
              <a:t>如何做到挖掘和阐发与社会主义核心价值观相契合的优秀传统文化？</a:t>
            </a:r>
            <a:endParaRPr lang="zh-CN" altLang="en-US" sz="5335" b="1">
              <a:ln>
                <a:noFill/>
              </a:ln>
              <a:solidFill>
                <a:schemeClr val="bg1"/>
              </a:solidFill>
              <a:uLnTx/>
              <a:uFillTx/>
              <a:latin typeface="微软雅黑" panose="020B0503020204020204" charset="-122"/>
              <a:ea typeface="微软雅黑" panose="020B0503020204020204" charset="-122"/>
              <a:cs typeface="+mn-c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文本框 2"/>
          <p:cNvSpPr txBox="1">
            <a:spLocks noChangeArrowheads="1"/>
          </p:cNvSpPr>
          <p:nvPr/>
        </p:nvSpPr>
        <p:spPr bwMode="auto">
          <a:xfrm>
            <a:off x="825500" y="3819525"/>
            <a:ext cx="1465263"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charset="-122"/>
                <a:ea typeface="等线" panose="02010600030101010101"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charset="-122"/>
                <a:ea typeface="等线" panose="02010600030101010101"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charset="-122"/>
                <a:ea typeface="等线" panose="0201060003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9pPr>
          </a:lstStyle>
          <a:p>
            <a:pPr algn="just">
              <a:lnSpc>
                <a:spcPct val="120000"/>
              </a:lnSpc>
              <a:spcBef>
                <a:spcPts val="1400"/>
              </a:spcBef>
              <a:buFontTx/>
              <a:buNone/>
            </a:pPr>
            <a:r>
              <a:rPr lang="zh-CN" altLang="en-US" sz="2400">
                <a:latin typeface="微软雅黑" panose="020B0503020204020204" charset="-122"/>
                <a:ea typeface="微软雅黑" panose="020B0503020204020204" charset="-122"/>
              </a:rPr>
              <a:t>天人合一</a:t>
            </a:r>
            <a:endParaRPr lang="zh-CN" altLang="en-US" sz="2400">
              <a:latin typeface="微软雅黑" panose="020B0503020204020204" charset="-122"/>
              <a:ea typeface="微软雅黑" panose="020B0503020204020204" charset="-122"/>
            </a:endParaRPr>
          </a:p>
        </p:txBody>
      </p:sp>
      <p:sp>
        <p:nvSpPr>
          <p:cNvPr id="187395" name="文本框 60"/>
          <p:cNvSpPr txBox="1">
            <a:spLocks noChangeArrowheads="1"/>
          </p:cNvSpPr>
          <p:nvPr/>
        </p:nvSpPr>
        <p:spPr bwMode="auto">
          <a:xfrm>
            <a:off x="8896350" y="5500688"/>
            <a:ext cx="14668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charset="-122"/>
                <a:ea typeface="等线" panose="02010600030101010101"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charset="-122"/>
                <a:ea typeface="等线" panose="02010600030101010101"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charset="-122"/>
                <a:ea typeface="等线" panose="0201060003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9pPr>
          </a:lstStyle>
          <a:p>
            <a:pPr algn="just">
              <a:lnSpc>
                <a:spcPct val="120000"/>
              </a:lnSpc>
              <a:spcBef>
                <a:spcPts val="1400"/>
              </a:spcBef>
              <a:buFontTx/>
              <a:buNone/>
            </a:pPr>
            <a:r>
              <a:rPr lang="zh-CN" altLang="en-US" sz="2400">
                <a:latin typeface="微软雅黑" panose="020B0503020204020204" charset="-122"/>
                <a:ea typeface="微软雅黑" panose="020B0503020204020204" charset="-122"/>
              </a:rPr>
              <a:t>自强不息</a:t>
            </a:r>
            <a:endParaRPr lang="zh-CN" altLang="en-US" sz="2400">
              <a:latin typeface="微软雅黑" panose="020B0503020204020204" charset="-122"/>
              <a:ea typeface="微软雅黑" panose="020B0503020204020204" charset="-122"/>
            </a:endParaRPr>
          </a:p>
        </p:txBody>
      </p:sp>
      <p:sp>
        <p:nvSpPr>
          <p:cNvPr id="187396" name="文本框 61"/>
          <p:cNvSpPr txBox="1">
            <a:spLocks noChangeArrowheads="1"/>
          </p:cNvSpPr>
          <p:nvPr/>
        </p:nvSpPr>
        <p:spPr bwMode="auto">
          <a:xfrm>
            <a:off x="9742488" y="3687763"/>
            <a:ext cx="1466850"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charset="-122"/>
                <a:ea typeface="等线" panose="02010600030101010101"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charset="-122"/>
                <a:ea typeface="等线" panose="02010600030101010101"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charset="-122"/>
                <a:ea typeface="等线" panose="0201060003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9pPr>
          </a:lstStyle>
          <a:p>
            <a:pPr algn="just">
              <a:lnSpc>
                <a:spcPct val="120000"/>
              </a:lnSpc>
              <a:spcBef>
                <a:spcPts val="1400"/>
              </a:spcBef>
              <a:buFontTx/>
              <a:buNone/>
            </a:pPr>
            <a:r>
              <a:rPr lang="zh-CN" altLang="en-US" sz="2400">
                <a:latin typeface="微软雅黑" panose="020B0503020204020204" charset="-122"/>
                <a:ea typeface="微软雅黑" panose="020B0503020204020204" charset="-122"/>
              </a:rPr>
              <a:t>道法自然</a:t>
            </a:r>
            <a:endParaRPr lang="zh-CN" altLang="en-US" sz="2400">
              <a:latin typeface="微软雅黑" panose="020B0503020204020204" charset="-122"/>
              <a:ea typeface="微软雅黑" panose="020B0503020204020204" charset="-122"/>
            </a:endParaRPr>
          </a:p>
        </p:txBody>
      </p:sp>
      <p:sp>
        <p:nvSpPr>
          <p:cNvPr id="26" name="圆角矩形 12"/>
          <p:cNvSpPr/>
          <p:nvPr/>
        </p:nvSpPr>
        <p:spPr bwMode="auto">
          <a:xfrm>
            <a:off x="4812409" y="1879375"/>
            <a:ext cx="2567186" cy="603250"/>
          </a:xfrm>
          <a:prstGeom prst="roundRect">
            <a:avLst/>
          </a:prstGeom>
          <a:gradFill flip="none" rotWithShape="1">
            <a:gsLst>
              <a:gs pos="0">
                <a:srgbClr val="FB9D2E"/>
              </a:gs>
              <a:gs pos="50000">
                <a:srgbClr val="FDB457"/>
              </a:gs>
              <a:gs pos="100000">
                <a:srgbClr val="FEE9CE"/>
              </a:gs>
            </a:gsLst>
            <a:lin ang="5400000" scaled="1"/>
            <a:tileRect/>
          </a:gradFill>
          <a:ln w="6350" cap="flat" cmpd="sng" algn="ctr">
            <a:solidFill>
              <a:srgbClr val="FDB457"/>
            </a:solidFill>
            <a:prstDash val="solid"/>
            <a:miter lim="800000"/>
            <a:headEnd type="none" w="med" len="med"/>
            <a:tailEnd type="none" w="med" len="med"/>
          </a:ln>
          <a:effectLst>
            <a:outerShdw blurRad="50800" dist="38100" dir="2700000" algn="tl" rotWithShape="0">
              <a:prstClr val="black">
                <a:alpha val="40000"/>
              </a:prstClr>
            </a:outerShdw>
          </a:effectLst>
        </p:spPr>
        <p:txBody>
          <a:bodyPr anchor="ctr"/>
          <a:lstStyle/>
          <a:p>
            <a:pPr algn="ctr" defTabSz="457200" fontAlgn="auto">
              <a:spcBef>
                <a:spcPts val="0"/>
              </a:spcBef>
              <a:spcAft>
                <a:spcPts val="0"/>
              </a:spcAft>
              <a:defRPr/>
            </a:pPr>
            <a:r>
              <a:rPr lang="zh-CN" altLang="en-US" sz="2400" b="1" kern="0" dirty="0">
                <a:ln>
                  <a:solidFill>
                    <a:schemeClr val="tx1"/>
                  </a:solidFill>
                </a:ln>
                <a:solidFill>
                  <a:schemeClr val="bg1"/>
                </a:solidFill>
                <a:latin typeface="微软雅黑" panose="020B0503020204020204" charset="-122"/>
                <a:ea typeface="微软雅黑" panose="020B0503020204020204" charset="-122"/>
                <a:sym typeface="+mn-ea"/>
              </a:rPr>
              <a:t>诸子百家理念</a:t>
            </a:r>
            <a:endParaRPr lang="zh-CN" altLang="en-US" sz="2400" b="1" kern="0" dirty="0">
              <a:ln>
                <a:solidFill>
                  <a:schemeClr val="tx1"/>
                </a:solidFill>
              </a:ln>
              <a:solidFill>
                <a:schemeClr val="bg1"/>
              </a:solidFill>
              <a:latin typeface="微软雅黑" panose="020B0503020204020204" charset="-122"/>
              <a:ea typeface="微软雅黑" panose="020B0503020204020204" charset="-122"/>
              <a:sym typeface="+mn-ea"/>
            </a:endParaRPr>
          </a:p>
        </p:txBody>
      </p:sp>
      <p:sp>
        <p:nvSpPr>
          <p:cNvPr id="34" name="直接连接符 20"/>
          <p:cNvSpPr>
            <a:spLocks noChangeShapeType="1"/>
          </p:cNvSpPr>
          <p:nvPr/>
        </p:nvSpPr>
        <p:spPr bwMode="auto">
          <a:xfrm>
            <a:off x="8234363" y="3068638"/>
            <a:ext cx="2400300" cy="0"/>
          </a:xfrm>
          <a:prstGeom prst="line">
            <a:avLst/>
          </a:prstGeom>
          <a:noFill/>
          <a:ln w="9525">
            <a:solidFill>
              <a:srgbClr val="00B050"/>
            </a:solidFill>
            <a:bevel/>
          </a:ln>
        </p:spPr>
        <p:txBody>
          <a:bodyPr/>
          <a:lstStyle/>
          <a:p>
            <a:pPr defTabSz="913765" eaLnBrk="1" fontAlgn="auto" hangingPunct="1">
              <a:spcBef>
                <a:spcPts val="0"/>
              </a:spcBef>
              <a:spcAft>
                <a:spcPts val="0"/>
              </a:spcAft>
              <a:defRPr/>
            </a:pPr>
            <a:endParaRPr lang="zh-CN" altLang="en-US" sz="2400" kern="0">
              <a:solidFill>
                <a:srgbClr val="000000"/>
              </a:solidFill>
              <a:latin typeface="Arial" panose="020B0604020202020204" pitchFamily="34" charset="0"/>
              <a:ea typeface="微软雅黑" panose="020B0503020204020204" charset="-122"/>
            </a:endParaRPr>
          </a:p>
        </p:txBody>
      </p:sp>
      <p:sp>
        <p:nvSpPr>
          <p:cNvPr id="35" name="直接连接符 22"/>
          <p:cNvSpPr>
            <a:spLocks noChangeShapeType="1"/>
          </p:cNvSpPr>
          <p:nvPr/>
        </p:nvSpPr>
        <p:spPr bwMode="auto">
          <a:xfrm>
            <a:off x="1555750" y="3001963"/>
            <a:ext cx="2401888" cy="0"/>
          </a:xfrm>
          <a:prstGeom prst="line">
            <a:avLst/>
          </a:prstGeom>
          <a:noFill/>
          <a:ln w="9525">
            <a:solidFill>
              <a:srgbClr val="E09320"/>
            </a:solidFill>
            <a:bevel/>
          </a:ln>
        </p:spPr>
        <p:txBody>
          <a:bodyPr/>
          <a:lstStyle/>
          <a:p>
            <a:pPr defTabSz="913765" eaLnBrk="1" fontAlgn="auto" hangingPunct="1">
              <a:spcBef>
                <a:spcPts val="0"/>
              </a:spcBef>
              <a:spcAft>
                <a:spcPts val="0"/>
              </a:spcAft>
              <a:defRPr/>
            </a:pPr>
            <a:endParaRPr lang="zh-CN" altLang="en-US" sz="2400" kern="0">
              <a:solidFill>
                <a:srgbClr val="000000"/>
              </a:solidFill>
              <a:latin typeface="Arial" panose="020B0604020202020204" pitchFamily="34" charset="0"/>
              <a:ea typeface="微软雅黑" panose="020B0503020204020204" charset="-122"/>
            </a:endParaRPr>
          </a:p>
        </p:txBody>
      </p:sp>
      <p:sp>
        <p:nvSpPr>
          <p:cNvPr id="45" name="直接连接符 21"/>
          <p:cNvSpPr>
            <a:spLocks noChangeShapeType="1"/>
          </p:cNvSpPr>
          <p:nvPr/>
        </p:nvSpPr>
        <p:spPr bwMode="auto">
          <a:xfrm>
            <a:off x="9275763" y="4344988"/>
            <a:ext cx="2400300" cy="0"/>
          </a:xfrm>
          <a:prstGeom prst="line">
            <a:avLst/>
          </a:prstGeom>
          <a:noFill/>
          <a:ln w="9525">
            <a:solidFill>
              <a:srgbClr val="0E90BE"/>
            </a:solidFill>
            <a:bevel/>
          </a:ln>
        </p:spPr>
        <p:txBody>
          <a:bodyPr/>
          <a:lstStyle/>
          <a:p>
            <a:pPr defTabSz="913765" eaLnBrk="1" fontAlgn="auto" hangingPunct="1">
              <a:spcBef>
                <a:spcPts val="0"/>
              </a:spcBef>
              <a:spcAft>
                <a:spcPts val="0"/>
              </a:spcAft>
              <a:defRPr/>
            </a:pPr>
            <a:endParaRPr lang="zh-CN" altLang="en-US" sz="2400" kern="0">
              <a:solidFill>
                <a:srgbClr val="000000"/>
              </a:solidFill>
              <a:latin typeface="Arial" panose="020B0604020202020204" pitchFamily="34" charset="0"/>
              <a:ea typeface="微软雅黑" panose="020B0503020204020204" charset="-122"/>
            </a:endParaRPr>
          </a:p>
        </p:txBody>
      </p:sp>
      <p:sp>
        <p:nvSpPr>
          <p:cNvPr id="187403" name="文本框 1"/>
          <p:cNvSpPr txBox="1">
            <a:spLocks noChangeArrowheads="1"/>
          </p:cNvSpPr>
          <p:nvPr/>
        </p:nvSpPr>
        <p:spPr bwMode="auto">
          <a:xfrm>
            <a:off x="1828800" y="2384425"/>
            <a:ext cx="18557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charset="-122"/>
                <a:ea typeface="等线" panose="02010600030101010101"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charset="-122"/>
                <a:ea typeface="等线" panose="02010600030101010101"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charset="-122"/>
                <a:ea typeface="等线" panose="0201060003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9pPr>
          </a:lstStyle>
          <a:p>
            <a:pPr algn="ctr">
              <a:lnSpc>
                <a:spcPct val="120000"/>
              </a:lnSpc>
              <a:spcBef>
                <a:spcPts val="1400"/>
              </a:spcBef>
              <a:buFontTx/>
              <a:buNone/>
            </a:pPr>
            <a:r>
              <a:rPr lang="zh-CN" altLang="en-US" sz="2400">
                <a:latin typeface="微软雅黑" panose="020B0503020204020204" charset="-122"/>
                <a:ea typeface="微软雅黑" panose="020B0503020204020204" charset="-122"/>
              </a:rPr>
              <a:t>孝悌忠信</a:t>
            </a:r>
            <a:endParaRPr lang="zh-CN" altLang="en-US" sz="2400">
              <a:latin typeface="微软雅黑" panose="020B0503020204020204" charset="-122"/>
              <a:ea typeface="微软雅黑" panose="020B0503020204020204" charset="-122"/>
            </a:endParaRPr>
          </a:p>
        </p:txBody>
      </p:sp>
      <p:sp>
        <p:nvSpPr>
          <p:cNvPr id="187404" name="文本框 21"/>
          <p:cNvSpPr txBox="1">
            <a:spLocks noChangeArrowheads="1"/>
          </p:cNvSpPr>
          <p:nvPr/>
        </p:nvSpPr>
        <p:spPr bwMode="auto">
          <a:xfrm>
            <a:off x="1147763" y="5500688"/>
            <a:ext cx="185578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charset="-122"/>
                <a:ea typeface="等线" panose="02010600030101010101"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charset="-122"/>
                <a:ea typeface="等线" panose="02010600030101010101"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charset="-122"/>
                <a:ea typeface="等线" panose="0201060003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9pPr>
          </a:lstStyle>
          <a:p>
            <a:pPr algn="ctr">
              <a:lnSpc>
                <a:spcPct val="120000"/>
              </a:lnSpc>
              <a:spcBef>
                <a:spcPts val="1400"/>
              </a:spcBef>
              <a:buFontTx/>
              <a:buNone/>
            </a:pPr>
            <a:r>
              <a:rPr lang="zh-CN" altLang="en-US" sz="2400">
                <a:latin typeface="微软雅黑" panose="020B0503020204020204" charset="-122"/>
                <a:ea typeface="微软雅黑" panose="020B0503020204020204" charset="-122"/>
              </a:rPr>
              <a:t>与人为善</a:t>
            </a:r>
            <a:endParaRPr lang="zh-CN" altLang="en-US" sz="2400">
              <a:latin typeface="微软雅黑" panose="020B0503020204020204" charset="-122"/>
              <a:ea typeface="微软雅黑" panose="020B0503020204020204" charset="-122"/>
            </a:endParaRPr>
          </a:p>
        </p:txBody>
      </p:sp>
      <p:sp>
        <p:nvSpPr>
          <p:cNvPr id="187405" name="文本框 22"/>
          <p:cNvSpPr txBox="1">
            <a:spLocks noChangeArrowheads="1"/>
          </p:cNvSpPr>
          <p:nvPr/>
        </p:nvSpPr>
        <p:spPr bwMode="auto">
          <a:xfrm>
            <a:off x="8505825" y="2482850"/>
            <a:ext cx="18573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charset="-122"/>
                <a:ea typeface="等线" panose="02010600030101010101"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charset="-122"/>
                <a:ea typeface="等线" panose="02010600030101010101"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charset="-122"/>
                <a:ea typeface="等线" panose="0201060003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9pPr>
          </a:lstStyle>
          <a:p>
            <a:pPr algn="ctr">
              <a:lnSpc>
                <a:spcPct val="120000"/>
              </a:lnSpc>
              <a:spcBef>
                <a:spcPts val="1400"/>
              </a:spcBef>
              <a:buFontTx/>
              <a:buNone/>
            </a:pPr>
            <a:r>
              <a:rPr lang="zh-CN" altLang="en-US" sz="2400">
                <a:latin typeface="微软雅黑" panose="020B0503020204020204" charset="-122"/>
                <a:ea typeface="微软雅黑" panose="020B0503020204020204" charset="-122"/>
              </a:rPr>
              <a:t>礼义廉耻</a:t>
            </a:r>
            <a:endParaRPr lang="zh-CN" altLang="en-US" sz="2400">
              <a:latin typeface="微软雅黑" panose="020B0503020204020204" charset="-122"/>
              <a:ea typeface="微软雅黑" panose="020B0503020204020204" charset="-122"/>
            </a:endParaRPr>
          </a:p>
        </p:txBody>
      </p:sp>
      <p:sp>
        <p:nvSpPr>
          <p:cNvPr id="187406" name="文本框 23"/>
          <p:cNvSpPr txBox="1">
            <a:spLocks noChangeArrowheads="1"/>
          </p:cNvSpPr>
          <p:nvPr/>
        </p:nvSpPr>
        <p:spPr bwMode="auto">
          <a:xfrm>
            <a:off x="5075238" y="5500688"/>
            <a:ext cx="18573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charset="-122"/>
                <a:ea typeface="等线" panose="02010600030101010101" charset="-122"/>
              </a:defRPr>
            </a:lvl1pPr>
            <a:lvl2pPr marL="685800" indent="-228600">
              <a:lnSpc>
                <a:spcPct val="90000"/>
              </a:lnSpc>
              <a:spcBef>
                <a:spcPts val="500"/>
              </a:spcBef>
              <a:buFont typeface="Arial" panose="020B0604020202020204" pitchFamily="34" charset="0"/>
              <a:buChar char="•"/>
              <a:defRPr sz="2400">
                <a:solidFill>
                  <a:schemeClr val="tx1"/>
                </a:solidFill>
                <a:latin typeface="等线" panose="02010600030101010101" charset="-122"/>
                <a:ea typeface="等线" panose="02010600030101010101"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charset="-122"/>
                <a:ea typeface="等线" panose="0201060003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charset="-122"/>
                <a:ea typeface="等线" panose="0201060003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charset="-122"/>
                <a:ea typeface="等线" panose="02010600030101010101" charset="-122"/>
              </a:defRPr>
            </a:lvl9pPr>
          </a:lstStyle>
          <a:p>
            <a:pPr algn="ctr">
              <a:lnSpc>
                <a:spcPct val="120000"/>
              </a:lnSpc>
              <a:spcBef>
                <a:spcPts val="1400"/>
              </a:spcBef>
              <a:buFontTx/>
              <a:buNone/>
            </a:pPr>
            <a:r>
              <a:rPr lang="zh-CN" altLang="en-US" sz="2400">
                <a:latin typeface="微软雅黑" panose="020B0503020204020204" charset="-122"/>
                <a:ea typeface="微软雅黑" panose="020B0503020204020204" charset="-122"/>
              </a:rPr>
              <a:t>仁者爱人</a:t>
            </a:r>
            <a:endParaRPr lang="zh-CN" altLang="en-US" sz="2400">
              <a:latin typeface="微软雅黑" panose="020B0503020204020204" charset="-122"/>
              <a:ea typeface="微软雅黑" panose="020B0503020204020204" charset="-122"/>
            </a:endParaRPr>
          </a:p>
        </p:txBody>
      </p:sp>
      <p:pic>
        <p:nvPicPr>
          <p:cNvPr id="187407" name="Picture 2" descr="https://ss1.bdstatic.com/70cFuXSh_Q1YnxGkpoWK1HF6hhy/it/u=1287212825,3223256134&amp;fm=26&amp;gp=0.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2499" t="19983" r="2499" b="22687"/>
          <a:stretch>
            <a:fillRect/>
          </a:stretch>
        </p:blipFill>
        <p:spPr bwMode="auto">
          <a:xfrm>
            <a:off x="4122738" y="3170238"/>
            <a:ext cx="3948112" cy="18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直接连接符 20"/>
          <p:cNvSpPr>
            <a:spLocks noChangeShapeType="1"/>
          </p:cNvSpPr>
          <p:nvPr/>
        </p:nvSpPr>
        <p:spPr bwMode="auto">
          <a:xfrm>
            <a:off x="358775" y="4373563"/>
            <a:ext cx="2398713" cy="0"/>
          </a:xfrm>
          <a:prstGeom prst="line">
            <a:avLst/>
          </a:prstGeom>
          <a:noFill/>
          <a:ln w="9525">
            <a:solidFill>
              <a:srgbClr val="00B050"/>
            </a:solidFill>
            <a:bevel/>
          </a:ln>
        </p:spPr>
        <p:txBody>
          <a:bodyPr/>
          <a:lstStyle/>
          <a:p>
            <a:pPr defTabSz="913765" eaLnBrk="1" fontAlgn="auto" hangingPunct="1">
              <a:spcBef>
                <a:spcPts val="0"/>
              </a:spcBef>
              <a:spcAft>
                <a:spcPts val="0"/>
              </a:spcAft>
              <a:defRPr/>
            </a:pPr>
            <a:endParaRPr lang="zh-CN" altLang="en-US" sz="2400" kern="0">
              <a:solidFill>
                <a:srgbClr val="000000"/>
              </a:solidFill>
              <a:latin typeface="Arial" panose="020B0604020202020204" pitchFamily="34" charset="0"/>
              <a:ea typeface="微软雅黑" panose="020B0503020204020204" charset="-122"/>
            </a:endParaRPr>
          </a:p>
        </p:txBody>
      </p:sp>
      <p:sp>
        <p:nvSpPr>
          <p:cNvPr id="54" name="直接连接符 22"/>
          <p:cNvSpPr>
            <a:spLocks noChangeShapeType="1"/>
          </p:cNvSpPr>
          <p:nvPr/>
        </p:nvSpPr>
        <p:spPr bwMode="auto">
          <a:xfrm>
            <a:off x="4803775" y="6157913"/>
            <a:ext cx="2400300" cy="0"/>
          </a:xfrm>
          <a:prstGeom prst="line">
            <a:avLst/>
          </a:prstGeom>
          <a:noFill/>
          <a:ln w="9525">
            <a:solidFill>
              <a:srgbClr val="E09320"/>
            </a:solidFill>
            <a:bevel/>
          </a:ln>
        </p:spPr>
        <p:txBody>
          <a:bodyPr/>
          <a:lstStyle/>
          <a:p>
            <a:pPr defTabSz="913765" eaLnBrk="1" fontAlgn="auto" hangingPunct="1">
              <a:spcBef>
                <a:spcPts val="0"/>
              </a:spcBef>
              <a:spcAft>
                <a:spcPts val="0"/>
              </a:spcAft>
              <a:defRPr/>
            </a:pPr>
            <a:endParaRPr lang="zh-CN" altLang="en-US" sz="2400" kern="0">
              <a:solidFill>
                <a:srgbClr val="000000"/>
              </a:solidFill>
              <a:latin typeface="Arial" panose="020B0604020202020204" pitchFamily="34" charset="0"/>
              <a:ea typeface="微软雅黑" panose="020B0503020204020204" charset="-122"/>
            </a:endParaRPr>
          </a:p>
        </p:txBody>
      </p:sp>
      <p:sp>
        <p:nvSpPr>
          <p:cNvPr id="55" name="直接连接符 22"/>
          <p:cNvSpPr>
            <a:spLocks noChangeShapeType="1"/>
          </p:cNvSpPr>
          <p:nvPr/>
        </p:nvSpPr>
        <p:spPr bwMode="auto">
          <a:xfrm>
            <a:off x="876300" y="6108700"/>
            <a:ext cx="2400300" cy="0"/>
          </a:xfrm>
          <a:prstGeom prst="line">
            <a:avLst/>
          </a:prstGeom>
          <a:noFill/>
          <a:ln w="9525">
            <a:solidFill>
              <a:schemeClr val="tx1"/>
            </a:solidFill>
            <a:bevel/>
          </a:ln>
        </p:spPr>
        <p:txBody>
          <a:bodyPr/>
          <a:lstStyle/>
          <a:p>
            <a:pPr defTabSz="913765" eaLnBrk="1" fontAlgn="auto" hangingPunct="1">
              <a:spcBef>
                <a:spcPts val="0"/>
              </a:spcBef>
              <a:spcAft>
                <a:spcPts val="0"/>
              </a:spcAft>
              <a:defRPr/>
            </a:pPr>
            <a:endParaRPr lang="zh-CN" altLang="en-US" sz="2400" kern="0">
              <a:solidFill>
                <a:srgbClr val="000000"/>
              </a:solidFill>
              <a:latin typeface="Arial" panose="020B0604020202020204" pitchFamily="34" charset="0"/>
              <a:ea typeface="微软雅黑" panose="020B0503020204020204" charset="-122"/>
            </a:endParaRPr>
          </a:p>
        </p:txBody>
      </p:sp>
      <p:sp>
        <p:nvSpPr>
          <p:cNvPr id="57" name="直接连接符 20"/>
          <p:cNvSpPr>
            <a:spLocks noChangeShapeType="1"/>
          </p:cNvSpPr>
          <p:nvPr/>
        </p:nvSpPr>
        <p:spPr bwMode="auto">
          <a:xfrm>
            <a:off x="8429625" y="6134100"/>
            <a:ext cx="2400300" cy="0"/>
          </a:xfrm>
          <a:prstGeom prst="line">
            <a:avLst/>
          </a:prstGeom>
          <a:noFill/>
          <a:ln w="9525">
            <a:solidFill>
              <a:srgbClr val="00B050"/>
            </a:solidFill>
            <a:bevel/>
          </a:ln>
        </p:spPr>
        <p:txBody>
          <a:bodyPr/>
          <a:lstStyle/>
          <a:p>
            <a:pPr defTabSz="913765" eaLnBrk="1" fontAlgn="auto" hangingPunct="1">
              <a:spcBef>
                <a:spcPts val="0"/>
              </a:spcBef>
              <a:spcAft>
                <a:spcPts val="0"/>
              </a:spcAft>
              <a:defRPr/>
            </a:pPr>
            <a:endParaRPr lang="zh-CN" altLang="en-US" sz="2400" kern="0">
              <a:solidFill>
                <a:srgbClr val="000000"/>
              </a:solidFill>
              <a:latin typeface="Arial" panose="020B0604020202020204" pitchFamily="34" charset="0"/>
              <a:ea typeface="微软雅黑" panose="020B0503020204020204" charset="-122"/>
            </a:endParaRPr>
          </a:p>
        </p:txBody>
      </p:sp>
      <p:sp>
        <p:nvSpPr>
          <p:cNvPr id="2" name="文本框 1"/>
          <p:cNvSpPr txBox="1"/>
          <p:nvPr/>
        </p:nvSpPr>
        <p:spPr>
          <a:xfrm>
            <a:off x="417195" y="311150"/>
            <a:ext cx="11174730" cy="1568450"/>
          </a:xfrm>
          <a:prstGeom prst="rect">
            <a:avLst/>
          </a:prstGeom>
          <a:noFill/>
        </p:spPr>
        <p:txBody>
          <a:bodyPr wrap="square" rtlCol="0" anchor="t">
            <a:spAutoFit/>
          </a:bodyPr>
          <a:p>
            <a:pPr indent="631825">
              <a:lnSpc>
                <a:spcPct val="150000"/>
              </a:lnSpc>
              <a:spcBef>
                <a:spcPts val="1400"/>
              </a:spcBef>
              <a:buFont typeface="Arial" panose="020B0604020202020204" pitchFamily="34" charset="0"/>
              <a:buNone/>
              <a:defRPr/>
            </a:pPr>
            <a:r>
              <a:rPr lang="en-US" altLang="zh-CN" sz="3200" b="1" kern="0" dirty="0">
                <a:latin typeface="微软雅黑" panose="020B0503020204020204" charset="-122"/>
                <a:ea typeface="微软雅黑" panose="020B0503020204020204" charset="-122"/>
                <a:sym typeface="+mn-ea"/>
              </a:rPr>
              <a:t>1.</a:t>
            </a:r>
            <a:r>
              <a:rPr lang="zh-CN" altLang="en-US" sz="3200" b="1" kern="0" dirty="0">
                <a:latin typeface="微软雅黑" panose="020B0503020204020204" charset="-122"/>
                <a:ea typeface="微软雅黑" panose="020B0503020204020204" charset="-122"/>
                <a:sym typeface="+mn-ea"/>
              </a:rPr>
              <a:t>必须坚持历史唯物主义的立场，古为今用，推陈出新，有鉴别的加以对待，有扬弃地予以继承。</a:t>
            </a:r>
            <a:endParaRPr lang="zh-CN" altLang="en-US" sz="3200" b="1" kern="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2685" y="493395"/>
            <a:ext cx="8641715" cy="583565"/>
          </a:xfrm>
          <a:prstGeom prst="rect">
            <a:avLst/>
          </a:prstGeom>
          <a:noFill/>
        </p:spPr>
        <p:txBody>
          <a:bodyPr wrap="square" rtlCol="0">
            <a:spAutoFit/>
          </a:bodyPr>
          <a:p>
            <a:r>
              <a:rPr lang="en-US" altLang="zh-CN" sz="3200" b="1">
                <a:latin typeface="微软雅黑" panose="020B0503020204020204" charset="-122"/>
                <a:ea typeface="微软雅黑" panose="020B0503020204020204" charset="-122"/>
                <a:cs typeface="微软雅黑" panose="020B0503020204020204" charset="-122"/>
              </a:rPr>
              <a:t>2</a:t>
            </a:r>
            <a:r>
              <a:rPr lang="zh-CN" altLang="en-US" sz="3200" b="1">
                <a:latin typeface="微软雅黑" panose="020B0503020204020204" charset="-122"/>
                <a:ea typeface="微软雅黑" panose="020B0503020204020204" charset="-122"/>
                <a:cs typeface="微软雅黑" panose="020B0503020204020204" charset="-122"/>
              </a:rPr>
              <a:t>、</a:t>
            </a:r>
            <a:r>
              <a:rPr lang="zh-CN" altLang="en-US" sz="3200" b="1" kern="0" dirty="0">
                <a:latin typeface="微软雅黑" panose="020B0503020204020204" charset="-122"/>
                <a:ea typeface="微软雅黑" panose="020B0503020204020204" charset="-122"/>
                <a:cs typeface="微软雅黑" panose="020B0503020204020204" charset="-122"/>
                <a:sym typeface="+mn-ea"/>
              </a:rPr>
              <a:t>反对文化复古主义，反对历史虚无主义。</a:t>
            </a:r>
            <a:endParaRPr lang="zh-CN" altLang="en-US" sz="3200" b="1">
              <a:latin typeface="微软雅黑" panose="020B0503020204020204" charset="-122"/>
              <a:ea typeface="微软雅黑" panose="020B0503020204020204" charset="-122"/>
              <a:cs typeface="微软雅黑" panose="020B0503020204020204" charset="-122"/>
            </a:endParaRPr>
          </a:p>
        </p:txBody>
      </p:sp>
      <p:pic>
        <p:nvPicPr>
          <p:cNvPr id="101" name="图片 100"/>
          <p:cNvPicPr/>
          <p:nvPr/>
        </p:nvPicPr>
        <p:blipFill>
          <a:blip r:embed="rId1"/>
          <a:stretch>
            <a:fillRect/>
          </a:stretch>
        </p:blipFill>
        <p:spPr>
          <a:xfrm>
            <a:off x="1162685" y="1128395"/>
            <a:ext cx="4572000" cy="5352415"/>
          </a:xfrm>
          <a:prstGeom prst="rect">
            <a:avLst/>
          </a:prstGeom>
          <a:noFill/>
          <a:ln w="9525">
            <a:noFill/>
          </a:ln>
        </p:spPr>
      </p:pic>
      <p:pic>
        <p:nvPicPr>
          <p:cNvPr id="102" name="图片 101"/>
          <p:cNvPicPr/>
          <p:nvPr/>
        </p:nvPicPr>
        <p:blipFill>
          <a:blip r:embed="rId2"/>
          <a:stretch>
            <a:fillRect/>
          </a:stretch>
        </p:blipFill>
        <p:spPr>
          <a:xfrm>
            <a:off x="6563995" y="1127760"/>
            <a:ext cx="4866640" cy="528320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additive="base">
                                        <p:cTn id="13" dur="500" fill="hold"/>
                                        <p:tgtEl>
                                          <p:spTgt spid="101"/>
                                        </p:tgtEl>
                                        <p:attrNameLst>
                                          <p:attrName>ppt_x</p:attrName>
                                        </p:attrNameLst>
                                      </p:cBhvr>
                                      <p:tavLst>
                                        <p:tav tm="0">
                                          <p:val>
                                            <p:strVal val="#ppt_x"/>
                                          </p:val>
                                        </p:tav>
                                        <p:tav tm="100000">
                                          <p:val>
                                            <p:strVal val="#ppt_x"/>
                                          </p:val>
                                        </p:tav>
                                      </p:tavLst>
                                    </p:anim>
                                    <p:anim calcmode="lin" valueType="num">
                                      <p:cBhvr additive="base">
                                        <p:cTn id="14"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
                                        </p:tgtEl>
                                        <p:attrNameLst>
                                          <p:attrName>style.visibility</p:attrName>
                                        </p:attrNameLst>
                                      </p:cBhvr>
                                      <p:to>
                                        <p:strVal val="visible"/>
                                      </p:to>
                                    </p:set>
                                    <p:anim calcmode="lin" valueType="num">
                                      <p:cBhvr additive="base">
                                        <p:cTn id="19" dur="500" fill="hold"/>
                                        <p:tgtEl>
                                          <p:spTgt spid="102"/>
                                        </p:tgtEl>
                                        <p:attrNameLst>
                                          <p:attrName>ppt_x</p:attrName>
                                        </p:attrNameLst>
                                      </p:cBhvr>
                                      <p:tavLst>
                                        <p:tav tm="0">
                                          <p:val>
                                            <p:strVal val="#ppt_x"/>
                                          </p:val>
                                        </p:tav>
                                        <p:tav tm="100000">
                                          <p:val>
                                            <p:strVal val="#ppt_x"/>
                                          </p:val>
                                        </p:tav>
                                      </p:tavLst>
                                    </p:anim>
                                    <p:anim calcmode="lin" valueType="num">
                                      <p:cBhvr additive="base">
                                        <p:cTn id="20"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Oval 150"/>
          <p:cNvSpPr/>
          <p:nvPr/>
        </p:nvSpPr>
        <p:spPr>
          <a:xfrm>
            <a:off x="4153535" y="3968750"/>
            <a:ext cx="1539240" cy="1216660"/>
          </a:xfrm>
          <a:prstGeom prst="ellipse">
            <a:avLst/>
          </a:prstGeom>
          <a:solidFill>
            <a:srgbClr val="DC4D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sz="3600">
                <a:solidFill>
                  <a:schemeClr val="tx1"/>
                </a:solidFill>
                <a:latin typeface="Calibri" panose="020F0502020204030204" pitchFamily="34" charset="0"/>
                <a:ea typeface="宋体" panose="02010600030101010101" pitchFamily="2" charset="-122"/>
                <a:cs typeface="Times New Roman" panose="02020603050405020304" pitchFamily="18" charset="0"/>
                <a:sym typeface="+mn-ea"/>
              </a:rPr>
              <a:t>river</a:t>
            </a:r>
            <a:endParaRPr lang="en-US" sz="3600">
              <a:solidFill>
                <a:schemeClr val="tx1"/>
              </a:solidFill>
              <a:latin typeface="Calibri" panose="020F0502020204030204" pitchFamily="34" charset="0"/>
              <a:ea typeface="宋体" panose="02010600030101010101" pitchFamily="2" charset="-122"/>
              <a:cs typeface="Times New Roman" panose="02020603050405020304" pitchFamily="18" charset="0"/>
              <a:sym typeface="+mn-ea"/>
            </a:endParaRPr>
          </a:p>
        </p:txBody>
      </p:sp>
      <p:sp>
        <p:nvSpPr>
          <p:cNvPr id="166" name="Text Placeholder 10"/>
          <p:cNvSpPr txBox="1"/>
          <p:nvPr/>
        </p:nvSpPr>
        <p:spPr>
          <a:xfrm>
            <a:off x="711204" y="3176789"/>
            <a:ext cx="2743197" cy="658611"/>
          </a:xfrm>
          <a:prstGeom prst="rect">
            <a:avLst/>
          </a:prstGeom>
        </p:spPr>
        <p:txBody>
          <a:bodyPr anchor="t"/>
          <a:lstStyle>
            <a:lvl1pPr marL="0" indent="0" algn="just" defTabSz="914400" rtl="0" eaLnBrk="1" latinLnBrk="0" hangingPunct="1">
              <a:lnSpc>
                <a:spcPct val="150000"/>
              </a:lnSpc>
              <a:spcBef>
                <a:spcPct val="20000"/>
              </a:spcBef>
              <a:buFont typeface="Arial" panose="020B0604020202020204" pitchFamily="34" charset="0"/>
              <a:buNone/>
              <a:defRPr sz="1050" b="0" kern="1200">
                <a:solidFill>
                  <a:schemeClr val="tx1">
                    <a:lumMod val="65000"/>
                    <a:lumOff val="35000"/>
                  </a:schemeClr>
                </a:solidFill>
                <a:latin typeface="Calibri Light" panose="020F030202020403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defTabSz="913765">
              <a:lnSpc>
                <a:spcPct val="130000"/>
              </a:lnSpc>
            </a:pPr>
            <a:endParaRPr lang="zh-CN" altLang="en-US" sz="1335" b="1" dirty="0">
              <a:solidFill>
                <a:prstClr val="black">
                  <a:lumMod val="65000"/>
                  <a:lumOff val="35000"/>
                </a:prstClr>
              </a:solidFill>
            </a:endParaRPr>
          </a:p>
        </p:txBody>
      </p:sp>
      <p:sp>
        <p:nvSpPr>
          <p:cNvPr id="51" name="TextBox 12"/>
          <p:cNvSpPr txBox="1"/>
          <p:nvPr/>
        </p:nvSpPr>
        <p:spPr>
          <a:xfrm>
            <a:off x="432987" y="542503"/>
            <a:ext cx="5834380" cy="583565"/>
          </a:xfrm>
          <a:prstGeom prst="rect">
            <a:avLst/>
          </a:prstGeom>
          <a:noFill/>
        </p:spPr>
        <p:txBody>
          <a:bodyPr wrap="none" rtlCol="0">
            <a:spAutoFit/>
          </a:bodyPr>
          <a:lstStyle/>
          <a:p>
            <a:pPr defTabSz="685165">
              <a:lnSpc>
                <a:spcPct val="80000"/>
              </a:lnSpc>
              <a:defRPr/>
            </a:pPr>
            <a:r>
              <a:rPr lang="zh-CN" altLang="en-US" sz="4000" b="1" spc="450" dirty="0">
                <a:solidFill>
                  <a:schemeClr val="tx1"/>
                </a:solidFill>
                <a:latin typeface="Calibri" panose="020F0502020204030204" pitchFamily="34" charset="0"/>
                <a:ea typeface="微软雅黑" panose="020B0503020204020204" charset="-122"/>
                <a:cs typeface="Arvo"/>
                <a:sym typeface="Calibri" panose="020F0502020204030204" pitchFamily="34" charset="0"/>
              </a:rPr>
              <a:t>课程导入：中英文对比</a:t>
            </a:r>
            <a:endParaRPr lang="zh-CN" altLang="en-US" sz="4000" b="1" spc="450" dirty="0">
              <a:solidFill>
                <a:schemeClr val="tx1"/>
              </a:solidFill>
              <a:latin typeface="Calibri" panose="020F0502020204030204" pitchFamily="34" charset="0"/>
              <a:ea typeface="微软雅黑" panose="020B0503020204020204" charset="-122"/>
              <a:cs typeface="Arvo"/>
              <a:sym typeface="Calibri" panose="020F0502020204030204" pitchFamily="34" charset="0"/>
            </a:endParaRPr>
          </a:p>
        </p:txBody>
      </p:sp>
      <p:sp>
        <p:nvSpPr>
          <p:cNvPr id="53" name="矩形 52"/>
          <p:cNvSpPr/>
          <p:nvPr/>
        </p:nvSpPr>
        <p:spPr>
          <a:xfrm>
            <a:off x="1" y="498083"/>
            <a:ext cx="432987" cy="740636"/>
          </a:xfrm>
          <a:prstGeom prst="rect">
            <a:avLst/>
          </a:prstGeom>
          <a:solidFill>
            <a:srgbClr val="DC4D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charset="-122"/>
              <a:sym typeface="Calibri" panose="020F0502020204030204" pitchFamily="34" charset="0"/>
            </a:endParaRPr>
          </a:p>
        </p:txBody>
      </p:sp>
      <p:grpSp>
        <p:nvGrpSpPr>
          <p:cNvPr id="9" name="组合 8"/>
          <p:cNvGrpSpPr/>
          <p:nvPr/>
        </p:nvGrpSpPr>
        <p:grpSpPr>
          <a:xfrm>
            <a:off x="1601470" y="3837940"/>
            <a:ext cx="1530350" cy="1290320"/>
            <a:chOff x="2497" y="6040"/>
            <a:chExt cx="2410" cy="2032"/>
          </a:xfrm>
        </p:grpSpPr>
        <p:sp>
          <p:nvSpPr>
            <p:cNvPr id="145" name="Oval 144"/>
            <p:cNvSpPr/>
            <p:nvPr/>
          </p:nvSpPr>
          <p:spPr>
            <a:xfrm>
              <a:off x="2497" y="6040"/>
              <a:ext cx="2410" cy="2032"/>
            </a:xfrm>
            <a:prstGeom prst="ellipse">
              <a:avLst/>
            </a:prstGeom>
            <a:solidFill>
              <a:srgbClr val="E99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id-ID" sz="2400">
                <a:solidFill>
                  <a:prstClr val="white"/>
                </a:solidFill>
                <a:latin typeface="Calibri" panose="020F0502020204030204"/>
              </a:endParaRPr>
            </a:p>
          </p:txBody>
        </p:sp>
        <p:sp>
          <p:nvSpPr>
            <p:cNvPr id="2" name="文本框 1"/>
            <p:cNvSpPr txBox="1"/>
            <p:nvPr/>
          </p:nvSpPr>
          <p:spPr>
            <a:xfrm>
              <a:off x="2776" y="6619"/>
              <a:ext cx="2131" cy="919"/>
            </a:xfrm>
            <a:prstGeom prst="rect">
              <a:avLst/>
            </a:prstGeom>
            <a:noFill/>
          </p:spPr>
          <p:txBody>
            <a:bodyPr wrap="square" rtlCol="0" anchor="t">
              <a:spAutoFit/>
            </a:bodyPr>
            <a:p>
              <a:r>
                <a:rPr lang="en-US" sz="3200">
                  <a:latin typeface="Calibri" panose="020F0502020204030204" pitchFamily="34" charset="0"/>
                  <a:ea typeface="宋体" panose="02010600030101010101" pitchFamily="2" charset="-122"/>
                  <a:cs typeface="Times New Roman" panose="02020603050405020304" pitchFamily="18" charset="0"/>
                  <a:sym typeface="+mn-ea"/>
                </a:rPr>
                <a:t>brook</a:t>
              </a:r>
              <a:endParaRPr lang="en-US" altLang="en-US" sz="3200">
                <a:latin typeface="Calibri" panose="020F0502020204030204" pitchFamily="34" charset="0"/>
                <a:ea typeface="宋体" panose="02010600030101010101" pitchFamily="2" charset="-122"/>
                <a:cs typeface="Times New Roman" panose="02020603050405020304" pitchFamily="18" charset="0"/>
                <a:sym typeface="+mn-ea"/>
              </a:endParaRPr>
            </a:p>
          </p:txBody>
        </p:sp>
      </p:grpSp>
      <p:grpSp>
        <p:nvGrpSpPr>
          <p:cNvPr id="10" name="组合 9"/>
          <p:cNvGrpSpPr/>
          <p:nvPr/>
        </p:nvGrpSpPr>
        <p:grpSpPr>
          <a:xfrm>
            <a:off x="6853555" y="3968750"/>
            <a:ext cx="1565910" cy="1216660"/>
            <a:chOff x="10793" y="6250"/>
            <a:chExt cx="2466" cy="1916"/>
          </a:xfrm>
        </p:grpSpPr>
        <p:sp>
          <p:nvSpPr>
            <p:cNvPr id="163" name="Oval 162"/>
            <p:cNvSpPr/>
            <p:nvPr/>
          </p:nvSpPr>
          <p:spPr>
            <a:xfrm>
              <a:off x="10793" y="6250"/>
              <a:ext cx="2466" cy="1916"/>
            </a:xfrm>
            <a:prstGeom prst="ellipse">
              <a:avLst/>
            </a:prstGeom>
            <a:solidFill>
              <a:srgbClr val="E99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id-ID" sz="2400">
                <a:solidFill>
                  <a:prstClr val="white"/>
                </a:solidFill>
                <a:latin typeface="Calibri" panose="020F0502020204030204"/>
              </a:endParaRPr>
            </a:p>
          </p:txBody>
        </p:sp>
        <p:sp>
          <p:nvSpPr>
            <p:cNvPr id="19" name="文本框 18"/>
            <p:cNvSpPr txBox="1"/>
            <p:nvPr/>
          </p:nvSpPr>
          <p:spPr>
            <a:xfrm>
              <a:off x="11433" y="6746"/>
              <a:ext cx="1598" cy="919"/>
            </a:xfrm>
            <a:prstGeom prst="rect">
              <a:avLst/>
            </a:prstGeom>
            <a:noFill/>
          </p:spPr>
          <p:txBody>
            <a:bodyPr wrap="square" rtlCol="0" anchor="t">
              <a:spAutoFit/>
            </a:bodyPr>
            <a:p>
              <a:r>
                <a:rPr lang="en-US" sz="3200">
                  <a:latin typeface="Calibri" panose="020F0502020204030204" pitchFamily="34" charset="0"/>
                  <a:ea typeface="宋体" panose="02010600030101010101" pitchFamily="2" charset="-122"/>
                  <a:cs typeface="Times New Roman" panose="02020603050405020304" pitchFamily="18" charset="0"/>
                  <a:sym typeface="+mn-ea"/>
                </a:rPr>
                <a:t>lake</a:t>
              </a:r>
              <a:endParaRPr lang="en-US" altLang="en-US" sz="3200">
                <a:latin typeface="Calibri" panose="020F0502020204030204" pitchFamily="34" charset="0"/>
                <a:ea typeface="宋体" panose="02010600030101010101" pitchFamily="2" charset="-122"/>
                <a:cs typeface="Times New Roman" panose="02020603050405020304" pitchFamily="18" charset="0"/>
                <a:sym typeface="+mn-ea"/>
              </a:endParaRPr>
            </a:p>
          </p:txBody>
        </p:sp>
      </p:grpSp>
      <p:grpSp>
        <p:nvGrpSpPr>
          <p:cNvPr id="11" name="组合 10"/>
          <p:cNvGrpSpPr/>
          <p:nvPr/>
        </p:nvGrpSpPr>
        <p:grpSpPr>
          <a:xfrm>
            <a:off x="9427845" y="3898900"/>
            <a:ext cx="1520190" cy="1191260"/>
            <a:chOff x="14847" y="6140"/>
            <a:chExt cx="2394" cy="1876"/>
          </a:xfrm>
        </p:grpSpPr>
        <p:sp>
          <p:nvSpPr>
            <p:cNvPr id="157" name="Oval 156"/>
            <p:cNvSpPr/>
            <p:nvPr/>
          </p:nvSpPr>
          <p:spPr>
            <a:xfrm>
              <a:off x="14847" y="6140"/>
              <a:ext cx="2395" cy="1877"/>
            </a:xfrm>
            <a:prstGeom prst="ellipse">
              <a:avLst/>
            </a:prstGeom>
            <a:solidFill>
              <a:srgbClr val="DC4D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id-ID" sz="2400">
                <a:solidFill>
                  <a:prstClr val="white"/>
                </a:solidFill>
                <a:latin typeface="Calibri" panose="020F0502020204030204"/>
              </a:endParaRPr>
            </a:p>
          </p:txBody>
        </p:sp>
        <p:sp>
          <p:nvSpPr>
            <p:cNvPr id="21" name="文本框 20"/>
            <p:cNvSpPr txBox="1"/>
            <p:nvPr/>
          </p:nvSpPr>
          <p:spPr>
            <a:xfrm>
              <a:off x="15499" y="6176"/>
              <a:ext cx="1271" cy="1307"/>
            </a:xfrm>
            <a:prstGeom prst="rect">
              <a:avLst/>
            </a:prstGeom>
            <a:noFill/>
          </p:spPr>
          <p:txBody>
            <a:bodyPr wrap="square" rtlCol="0" anchor="t">
              <a:spAutoFit/>
            </a:bodyPr>
            <a:p>
              <a:pPr indent="0" fontAlgn="auto">
                <a:lnSpc>
                  <a:spcPct val="150000"/>
                </a:lnSpc>
              </a:pPr>
              <a:r>
                <a:rPr lang="en-US" sz="3200">
                  <a:latin typeface="Calibri" panose="020F0502020204030204" pitchFamily="34" charset="0"/>
                  <a:ea typeface="宋体" panose="02010600030101010101" pitchFamily="2" charset="-122"/>
                  <a:cs typeface="Times New Roman" panose="02020603050405020304" pitchFamily="18" charset="0"/>
                  <a:sym typeface="+mn-ea"/>
                </a:rPr>
                <a:t>sea</a:t>
              </a:r>
              <a:endParaRPr lang="en-US" altLang="en-US" sz="3200">
                <a:latin typeface="Calibri" panose="020F0502020204030204" pitchFamily="34" charset="0"/>
                <a:ea typeface="宋体" panose="02010600030101010101" pitchFamily="2" charset="-122"/>
                <a:cs typeface="Times New Roman" panose="02020603050405020304" pitchFamily="18" charset="0"/>
                <a:sym typeface="+mn-ea"/>
              </a:endParaRPr>
            </a:p>
          </p:txBody>
        </p:sp>
      </p:grpSp>
      <p:grpSp>
        <p:nvGrpSpPr>
          <p:cNvPr id="8" name="组合 7"/>
          <p:cNvGrpSpPr/>
          <p:nvPr/>
        </p:nvGrpSpPr>
        <p:grpSpPr>
          <a:xfrm>
            <a:off x="883920" y="1414780"/>
            <a:ext cx="10616565" cy="1891665"/>
            <a:chOff x="1367" y="2108"/>
            <a:chExt cx="16719" cy="2979"/>
          </a:xfrm>
        </p:grpSpPr>
        <p:sp>
          <p:nvSpPr>
            <p:cNvPr id="142" name="Oval 141"/>
            <p:cNvSpPr/>
            <p:nvPr/>
          </p:nvSpPr>
          <p:spPr>
            <a:xfrm>
              <a:off x="2497" y="2109"/>
              <a:ext cx="2410" cy="2191"/>
            </a:xfrm>
            <a:prstGeom prst="ellipse">
              <a:avLst/>
            </a:prstGeom>
            <a:solidFill>
              <a:srgbClr val="DC4D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id-ID" sz="2400" dirty="0">
                <a:solidFill>
                  <a:prstClr val="white"/>
                </a:solidFill>
                <a:latin typeface="Calibri" panose="020F0502020204030204"/>
              </a:endParaRPr>
            </a:p>
          </p:txBody>
        </p:sp>
        <p:sp>
          <p:nvSpPr>
            <p:cNvPr id="148" name="Oval 147"/>
            <p:cNvSpPr/>
            <p:nvPr/>
          </p:nvSpPr>
          <p:spPr>
            <a:xfrm>
              <a:off x="6608" y="2108"/>
              <a:ext cx="2424" cy="2192"/>
            </a:xfrm>
            <a:prstGeom prst="ellipse">
              <a:avLst/>
            </a:prstGeom>
            <a:solidFill>
              <a:srgbClr val="E99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id-ID" sz="2400">
                <a:solidFill>
                  <a:prstClr val="white"/>
                </a:solidFill>
                <a:latin typeface="Calibri" panose="020F0502020204030204"/>
              </a:endParaRPr>
            </a:p>
          </p:txBody>
        </p:sp>
        <p:sp>
          <p:nvSpPr>
            <p:cNvPr id="154" name="Oval 153"/>
            <p:cNvSpPr/>
            <p:nvPr/>
          </p:nvSpPr>
          <p:spPr>
            <a:xfrm>
              <a:off x="14880" y="2108"/>
              <a:ext cx="2279" cy="2192"/>
            </a:xfrm>
            <a:prstGeom prst="ellipse">
              <a:avLst/>
            </a:prstGeom>
            <a:solidFill>
              <a:srgbClr val="E99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id-ID" sz="2400">
                <a:solidFill>
                  <a:prstClr val="white"/>
                </a:solidFill>
                <a:latin typeface="Calibri" panose="020F0502020204030204"/>
              </a:endParaRPr>
            </a:p>
          </p:txBody>
        </p:sp>
        <p:sp>
          <p:nvSpPr>
            <p:cNvPr id="160" name="Oval 159"/>
            <p:cNvSpPr/>
            <p:nvPr/>
          </p:nvSpPr>
          <p:spPr>
            <a:xfrm>
              <a:off x="10768" y="2108"/>
              <a:ext cx="2263" cy="2192"/>
            </a:xfrm>
            <a:prstGeom prst="ellipse">
              <a:avLst/>
            </a:prstGeom>
            <a:solidFill>
              <a:srgbClr val="DC4D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id-ID" sz="2400">
                <a:solidFill>
                  <a:prstClr val="white"/>
                </a:solidFill>
                <a:latin typeface="Calibri" panose="020F0502020204030204"/>
              </a:endParaRPr>
            </a:p>
          </p:txBody>
        </p:sp>
        <p:sp>
          <p:nvSpPr>
            <p:cNvPr id="167" name="Text Placeholder 11"/>
            <p:cNvSpPr txBox="1"/>
            <p:nvPr/>
          </p:nvSpPr>
          <p:spPr>
            <a:xfrm>
              <a:off x="1367" y="4571"/>
              <a:ext cx="4320" cy="516"/>
            </a:xfrm>
            <a:prstGeom prst="rect">
              <a:avLst/>
            </a:prstGeom>
          </p:spPr>
          <p:txBody>
            <a:bodyPr anchor="ctr"/>
            <a:lstStyle>
              <a:lvl1pPr marL="0" indent="0" algn="l" defTabSz="914400" rtl="0" eaLnBrk="1" latinLnBrk="0" hangingPunct="1">
                <a:lnSpc>
                  <a:spcPct val="120000"/>
                </a:lnSpc>
                <a:spcBef>
                  <a:spcPct val="20000"/>
                </a:spcBef>
                <a:buFont typeface="Arial" panose="020B0604020202020204" pitchFamily="34" charset="0"/>
                <a:buNone/>
                <a:defRPr sz="1400" b="0" kern="1200">
                  <a:solidFill>
                    <a:schemeClr val="accent4"/>
                  </a:solidFill>
                  <a:latin typeface="Sen" pitchFamily="50"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defTabSz="913765"/>
              <a:r>
                <a:rPr lang="zh-CN" altLang="en-US" sz="3200" b="1" dirty="0">
                  <a:solidFill>
                    <a:schemeClr val="tx1"/>
                  </a:solidFill>
                  <a:latin typeface="微软雅黑" panose="020B0503020204020204" charset="-122"/>
                  <a:ea typeface="微软雅黑" panose="020B0503020204020204" charset="-122"/>
                </a:rPr>
                <a:t>江</a:t>
              </a:r>
              <a:endParaRPr lang="zh-CN" altLang="en-US" sz="3200" b="1" dirty="0">
                <a:solidFill>
                  <a:schemeClr val="tx1"/>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2937" y="2588"/>
              <a:ext cx="1529" cy="1443"/>
            </a:xfrm>
            <a:prstGeom prst="rect">
              <a:avLst/>
            </a:prstGeom>
          </p:spPr>
        </p:pic>
        <p:pic>
          <p:nvPicPr>
            <p:cNvPr id="106" name="图片 105"/>
            <p:cNvPicPr/>
            <p:nvPr/>
          </p:nvPicPr>
          <p:blipFill>
            <a:blip r:embed="rId2"/>
            <a:stretch>
              <a:fillRect/>
            </a:stretch>
          </p:blipFill>
          <p:spPr>
            <a:xfrm>
              <a:off x="6990" y="2580"/>
              <a:ext cx="1661" cy="1355"/>
            </a:xfrm>
            <a:prstGeom prst="rect">
              <a:avLst/>
            </a:prstGeom>
            <a:noFill/>
            <a:ln w="9525">
              <a:noFill/>
            </a:ln>
          </p:spPr>
        </p:pic>
        <p:pic>
          <p:nvPicPr>
            <p:cNvPr id="102" name="图片 101"/>
            <p:cNvPicPr/>
            <p:nvPr/>
          </p:nvPicPr>
          <p:blipFill>
            <a:blip r:embed="rId3"/>
            <a:stretch>
              <a:fillRect/>
            </a:stretch>
          </p:blipFill>
          <p:spPr>
            <a:xfrm>
              <a:off x="11165" y="2510"/>
              <a:ext cx="1470" cy="1521"/>
            </a:xfrm>
            <a:prstGeom prst="rect">
              <a:avLst/>
            </a:prstGeom>
            <a:noFill/>
            <a:ln w="9525">
              <a:noFill/>
            </a:ln>
          </p:spPr>
        </p:pic>
        <p:pic>
          <p:nvPicPr>
            <p:cNvPr id="3" name="图片 2"/>
            <p:cNvPicPr/>
            <p:nvPr/>
          </p:nvPicPr>
          <p:blipFill>
            <a:blip r:embed="rId4"/>
            <a:stretch>
              <a:fillRect/>
            </a:stretch>
          </p:blipFill>
          <p:spPr>
            <a:xfrm>
              <a:off x="15275" y="2408"/>
              <a:ext cx="1495" cy="1527"/>
            </a:xfrm>
            <a:prstGeom prst="rect">
              <a:avLst/>
            </a:prstGeom>
            <a:noFill/>
            <a:ln w="9525">
              <a:noFill/>
            </a:ln>
          </p:spPr>
        </p:pic>
        <p:sp>
          <p:nvSpPr>
            <p:cNvPr id="5" name="Text Placeholder 11"/>
            <p:cNvSpPr txBox="1"/>
            <p:nvPr/>
          </p:nvSpPr>
          <p:spPr>
            <a:xfrm>
              <a:off x="5441" y="4570"/>
              <a:ext cx="4320" cy="516"/>
            </a:xfrm>
            <a:prstGeom prst="rect">
              <a:avLst/>
            </a:prstGeom>
          </p:spPr>
          <p:txBody>
            <a:bodyPr anchor="ctr"/>
            <a:lstStyle>
              <a:lvl1pPr marL="0" indent="0" algn="l" defTabSz="914400" rtl="0" eaLnBrk="1" latinLnBrk="0" hangingPunct="1">
                <a:lnSpc>
                  <a:spcPct val="120000"/>
                </a:lnSpc>
                <a:spcBef>
                  <a:spcPct val="20000"/>
                </a:spcBef>
                <a:buFont typeface="Arial" panose="020B0604020202020204" pitchFamily="34" charset="0"/>
                <a:buNone/>
                <a:defRPr sz="1400" b="0" kern="1200">
                  <a:solidFill>
                    <a:schemeClr val="accent4"/>
                  </a:solidFill>
                  <a:latin typeface="Sen" pitchFamily="50"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defTabSz="913765"/>
              <a:r>
                <a:rPr lang="zh-CN" altLang="en-US" sz="3200" b="1" dirty="0">
                  <a:solidFill>
                    <a:schemeClr val="tx1"/>
                  </a:solidFill>
                  <a:latin typeface="微软雅黑" panose="020B0503020204020204" charset="-122"/>
                </a:rPr>
                <a:t>河</a:t>
              </a:r>
              <a:endParaRPr lang="zh-CN" altLang="en-US" sz="3200" b="1" dirty="0">
                <a:solidFill>
                  <a:schemeClr val="tx1"/>
                </a:solidFill>
                <a:latin typeface="微软雅黑" panose="020B0503020204020204" charset="-122"/>
              </a:endParaRPr>
            </a:p>
          </p:txBody>
        </p:sp>
        <p:sp>
          <p:nvSpPr>
            <p:cNvPr id="6" name="Text Placeholder 11"/>
            <p:cNvSpPr txBox="1"/>
            <p:nvPr/>
          </p:nvSpPr>
          <p:spPr>
            <a:xfrm>
              <a:off x="9841" y="4569"/>
              <a:ext cx="4320" cy="516"/>
            </a:xfrm>
            <a:prstGeom prst="rect">
              <a:avLst/>
            </a:prstGeom>
          </p:spPr>
          <p:txBody>
            <a:bodyPr anchor="ctr"/>
            <a:lstStyle>
              <a:lvl1pPr marL="0" indent="0" algn="l" defTabSz="914400" rtl="0" eaLnBrk="1" latinLnBrk="0" hangingPunct="1">
                <a:lnSpc>
                  <a:spcPct val="120000"/>
                </a:lnSpc>
                <a:spcBef>
                  <a:spcPct val="20000"/>
                </a:spcBef>
                <a:buFont typeface="Arial" panose="020B0604020202020204" pitchFamily="34" charset="0"/>
                <a:buNone/>
                <a:defRPr sz="1400" b="0" kern="1200">
                  <a:solidFill>
                    <a:schemeClr val="accent4"/>
                  </a:solidFill>
                  <a:latin typeface="Sen" pitchFamily="50"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defTabSz="913765"/>
              <a:r>
                <a:rPr lang="zh-CN" altLang="en-US" sz="3200" b="1" dirty="0">
                  <a:solidFill>
                    <a:schemeClr val="tx1"/>
                  </a:solidFill>
                  <a:latin typeface="微软雅黑" panose="020B0503020204020204" charset="-122"/>
                </a:rPr>
                <a:t>湖</a:t>
              </a:r>
              <a:endParaRPr lang="zh-CN" altLang="en-US" sz="3200" b="1" dirty="0">
                <a:solidFill>
                  <a:schemeClr val="tx1"/>
                </a:solidFill>
                <a:latin typeface="微软雅黑" panose="020B0503020204020204" charset="-122"/>
              </a:endParaRPr>
            </a:p>
          </p:txBody>
        </p:sp>
        <p:sp>
          <p:nvSpPr>
            <p:cNvPr id="7" name="Text Placeholder 11"/>
            <p:cNvSpPr txBox="1"/>
            <p:nvPr/>
          </p:nvSpPr>
          <p:spPr>
            <a:xfrm>
              <a:off x="13766" y="4568"/>
              <a:ext cx="4320" cy="516"/>
            </a:xfrm>
            <a:prstGeom prst="rect">
              <a:avLst/>
            </a:prstGeom>
          </p:spPr>
          <p:txBody>
            <a:bodyPr anchor="ctr"/>
            <a:lstStyle>
              <a:lvl1pPr marL="0" indent="0" algn="l" defTabSz="914400" rtl="0" eaLnBrk="1" latinLnBrk="0" hangingPunct="1">
                <a:lnSpc>
                  <a:spcPct val="120000"/>
                </a:lnSpc>
                <a:spcBef>
                  <a:spcPct val="20000"/>
                </a:spcBef>
                <a:buFont typeface="Arial" panose="020B0604020202020204" pitchFamily="34" charset="0"/>
                <a:buNone/>
                <a:defRPr sz="1400" b="0" kern="1200">
                  <a:solidFill>
                    <a:schemeClr val="accent4"/>
                  </a:solidFill>
                  <a:latin typeface="Sen" pitchFamily="50"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defTabSz="913765"/>
              <a:r>
                <a:rPr lang="zh-CN" altLang="en-US" sz="3200" b="1" dirty="0">
                  <a:solidFill>
                    <a:schemeClr val="tx1"/>
                  </a:solidFill>
                  <a:latin typeface="微软雅黑" panose="020B0503020204020204" charset="-122"/>
                </a:rPr>
                <a:t>海</a:t>
              </a:r>
              <a:endParaRPr lang="zh-CN" altLang="en-US" sz="3200" b="1" dirty="0">
                <a:solidFill>
                  <a:schemeClr val="tx1"/>
                </a:solidFill>
                <a:latin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amond(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51"/>
                                        </p:tgtEl>
                                        <p:attrNameLst>
                                          <p:attrName>style.visibility</p:attrName>
                                        </p:attrNameLst>
                                      </p:cBhvr>
                                      <p:to>
                                        <p:strVal val="visible"/>
                                      </p:to>
                                    </p:set>
                                    <p:animEffect transition="in" filter="diamond(in)">
                                      <p:cBhvr>
                                        <p:cTn id="22" dur="2000"/>
                                        <p:tgtEl>
                                          <p:spTgt spid="151"/>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amond(in)">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1" grpId="1"/>
      <p:bldP spid="151" grpId="0" animBg="1"/>
      <p:bldP spid="15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62" name="文本框 2"/>
          <p:cNvSpPr txBox="1">
            <a:spLocks noChangeArrowheads="1"/>
          </p:cNvSpPr>
          <p:nvPr/>
        </p:nvSpPr>
        <p:spPr bwMode="auto">
          <a:xfrm>
            <a:off x="800735" y="731520"/>
            <a:ext cx="10663555"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631825">
              <a:buFont typeface="Arial" panose="020B0604020202020204" pitchFamily="34" charset="0"/>
              <a:defRPr>
                <a:solidFill>
                  <a:schemeClr val="tx1"/>
                </a:solidFill>
                <a:latin typeface="等线" panose="02010600030101010101" charset="-122"/>
                <a:ea typeface="等线" panose="02010600030101010101" charset="-122"/>
              </a:defRPr>
            </a:lvl1pPr>
            <a:lvl2pPr marL="742950" indent="-285750">
              <a:buFont typeface="Arial" panose="020B0604020202020204" pitchFamily="34" charset="0"/>
              <a:defRPr>
                <a:solidFill>
                  <a:schemeClr val="tx1"/>
                </a:solidFill>
                <a:latin typeface="等线" panose="02010600030101010101" charset="-122"/>
                <a:ea typeface="等线" panose="02010600030101010101" charset="-122"/>
              </a:defRPr>
            </a:lvl2pPr>
            <a:lvl3pPr marL="1143000" indent="-228600">
              <a:buFont typeface="Arial" panose="020B0604020202020204" pitchFamily="34" charset="0"/>
              <a:defRPr>
                <a:solidFill>
                  <a:schemeClr val="tx1"/>
                </a:solidFill>
                <a:latin typeface="等线" panose="02010600030101010101" charset="-122"/>
                <a:ea typeface="等线" panose="02010600030101010101" charset="-122"/>
              </a:defRPr>
            </a:lvl3pPr>
            <a:lvl4pPr marL="1600200" indent="-228600">
              <a:buFont typeface="Arial" panose="020B0604020202020204" pitchFamily="34" charset="0"/>
              <a:defRPr>
                <a:solidFill>
                  <a:schemeClr val="tx1"/>
                </a:solidFill>
                <a:latin typeface="等线" panose="02010600030101010101" charset="-122"/>
                <a:ea typeface="等线" panose="02010600030101010101" charset="-122"/>
              </a:defRPr>
            </a:lvl4pPr>
            <a:lvl5pPr marL="2057400" indent="-228600">
              <a:buFont typeface="Arial" panose="020B0604020202020204" pitchFamily="34" charset="0"/>
              <a:defRPr>
                <a:solidFill>
                  <a:schemeClr val="tx1"/>
                </a:solidFill>
                <a:latin typeface="等线" panose="02010600030101010101" charset="-122"/>
                <a:ea typeface="等线" panose="02010600030101010101"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等线" panose="02010600030101010101" charset="-122"/>
                <a:ea typeface="等线" panose="02010600030101010101" charset="-122"/>
              </a:defRPr>
            </a:lvl9pPr>
          </a:lstStyle>
          <a:p>
            <a:pPr algn="just">
              <a:lnSpc>
                <a:spcPct val="150000"/>
              </a:lnSpc>
              <a:spcBef>
                <a:spcPts val="1400"/>
              </a:spcBef>
            </a:pPr>
            <a:r>
              <a:rPr lang="en-US" altLang="zh-CN" sz="3200" dirty="0">
                <a:latin typeface="Arial" panose="020B0604020202020204" pitchFamily="34" charset="0"/>
                <a:ea typeface="微软雅黑" panose="020B0503020204020204" charset="-122"/>
              </a:rPr>
              <a:t>  </a:t>
            </a:r>
            <a:r>
              <a:rPr lang="zh-CN" altLang="en-US" sz="3200" dirty="0">
                <a:latin typeface="Arial" panose="020B0604020202020204" pitchFamily="34" charset="0"/>
                <a:ea typeface="微软雅黑" panose="020B0503020204020204" charset="-122"/>
              </a:rPr>
              <a:t>推动中华优秀传统文化创造性转化和创新性发展，激活其生命力，增强其影响力和感召力，把当代中国文化创新成果传播出去。</a:t>
            </a:r>
            <a:endParaRPr lang="zh-CN" altLang="en-US" sz="3200" dirty="0">
              <a:latin typeface="Arial" panose="020B0604020202020204" pitchFamily="34" charset="0"/>
              <a:ea typeface="微软雅黑" panose="020B0503020204020204" charset="-122"/>
            </a:endParaRPr>
          </a:p>
        </p:txBody>
      </p:sp>
      <p:pic>
        <p:nvPicPr>
          <p:cNvPr id="103" name="图片 102"/>
          <p:cNvPicPr/>
          <p:nvPr/>
        </p:nvPicPr>
        <p:blipFill>
          <a:blip r:embed="rId1"/>
          <a:stretch>
            <a:fillRect/>
          </a:stretch>
        </p:blipFill>
        <p:spPr>
          <a:xfrm>
            <a:off x="238760" y="278130"/>
            <a:ext cx="11762740" cy="63893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diamond(in)">
                                      <p:cBhvr>
                                        <p:cTn id="7" dur="20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3"/>
          <p:cNvSpPr/>
          <p:nvPr>
            <p:custDataLst>
              <p:tags r:id="rId1"/>
            </p:custDataLst>
          </p:nvPr>
        </p:nvSpPr>
        <p:spPr>
          <a:xfrm>
            <a:off x="328855" y="1872648"/>
            <a:ext cx="7292534" cy="4153502"/>
          </a:xfrm>
          <a:prstGeom prst="roundRect">
            <a:avLst>
              <a:gd name="adj" fmla="val 0"/>
            </a:avLst>
          </a:prstGeom>
          <a:no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Arial" panose="020B0604020202020204" pitchFamily="34" charset="0"/>
              <a:ea typeface="楷体" panose="02010609060101010101" pitchFamily="49" charset="-122"/>
              <a:sym typeface="Arial" panose="020B0604020202020204" pitchFamily="34" charset="0"/>
            </a:endParaRPr>
          </a:p>
        </p:txBody>
      </p:sp>
      <p:sp>
        <p:nvSpPr>
          <p:cNvPr id="3" name="文本框 2"/>
          <p:cNvSpPr txBox="1"/>
          <p:nvPr/>
        </p:nvSpPr>
        <p:spPr>
          <a:xfrm>
            <a:off x="462915" y="1769110"/>
            <a:ext cx="7024370" cy="4820285"/>
          </a:xfrm>
          <a:prstGeom prst="rect">
            <a:avLst/>
          </a:prstGeom>
          <a:noFill/>
          <a:ln w="9525">
            <a:noFill/>
          </a:ln>
        </p:spPr>
        <p:txBody>
          <a:bodyPr wrap="square">
            <a:noAutofit/>
          </a:bodyPr>
          <a:lstStyle/>
          <a:p>
            <a:pPr indent="0" fontAlgn="auto">
              <a:lnSpc>
                <a:spcPct val="150000"/>
              </a:lnSpc>
              <a:buFont typeface="Arial" panose="020B0604020202020204" pitchFamily="34" charset="0"/>
              <a:buNone/>
            </a:pPr>
            <a:r>
              <a:rPr lang="en-US" altLang="zh-CN" sz="2400">
                <a:latin typeface="微软雅黑" panose="020B0503020204020204" charset="-122"/>
                <a:ea typeface="微软雅黑" panose="020B0503020204020204" charset="-122"/>
                <a:cs typeface="微软雅黑" panose="020B0503020204020204" charset="-122"/>
                <a:sym typeface="+mn-ea"/>
              </a:rPr>
              <a:t>        我们要坚持以</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社会主义核心价值观为引领</a:t>
            </a:r>
            <a:r>
              <a:rPr lang="en-US" altLang="zh-CN" sz="2400">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发展社会主义先进文化，弘扬革命文化，传承中华优秀传统文化</a:t>
            </a:r>
            <a:r>
              <a:rPr lang="en-US" altLang="zh-CN" sz="2400">
                <a:latin typeface="微软雅黑" panose="020B0503020204020204" charset="-122"/>
                <a:ea typeface="微软雅黑" panose="020B0503020204020204" charset="-122"/>
                <a:cs typeface="微软雅黑" panose="020B0503020204020204" charset="-122"/>
                <a:sym typeface="+mn-ea"/>
              </a:rPr>
              <a:t>，满足人民日益增长的精神文化需求，巩固全党全国各族人民团结奋斗的共同思想基础，不断提升国家文化软实力和中华文化影响力。</a:t>
            </a:r>
            <a:endParaRPr lang="en-US" altLang="zh-CN" sz="2400">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buFont typeface="Arial" panose="020B0604020202020204" pitchFamily="34" charset="0"/>
              <a:buNone/>
            </a:pPr>
            <a:r>
              <a:rPr lang="en-US" altLang="zh-CN" sz="2400" b="1" dirty="0">
                <a:latin typeface="微软雅黑" panose="020B0503020204020204" charset="-122"/>
                <a:ea typeface="微软雅黑" panose="020B0503020204020204" charset="-122"/>
                <a:cs typeface="微软雅黑" panose="020B0503020204020204" charset="-122"/>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——202</a:t>
            </a:r>
            <a:r>
              <a:rPr lang="en-US" altLang="zh-CN" sz="2400" dirty="0">
                <a:latin typeface="微软雅黑" panose="020B0503020204020204" charset="-122"/>
                <a:ea typeface="微软雅黑" panose="020B0503020204020204" charset="-122"/>
                <a:cs typeface="微软雅黑" panose="020B0503020204020204" charset="-122"/>
                <a:sym typeface="+mn-ea"/>
              </a:rPr>
              <a:t>2</a:t>
            </a:r>
            <a:r>
              <a:rPr lang="zh-CN" altLang="en-US" sz="2400" dirty="0">
                <a:latin typeface="微软雅黑" panose="020B0503020204020204" charset="-122"/>
                <a:ea typeface="微软雅黑" panose="020B0503020204020204" charset="-122"/>
                <a:cs typeface="微软雅黑" panose="020B0503020204020204" charset="-122"/>
                <a:sym typeface="+mn-ea"/>
              </a:rPr>
              <a:t>年</a:t>
            </a:r>
            <a:r>
              <a:rPr lang="en-US" altLang="zh-CN" sz="2400" dirty="0">
                <a:latin typeface="微软雅黑" panose="020B0503020204020204" charset="-122"/>
                <a:ea typeface="微软雅黑" panose="020B0503020204020204" charset="-122"/>
                <a:cs typeface="微软雅黑" panose="020B0503020204020204" charset="-122"/>
                <a:sym typeface="+mn-ea"/>
              </a:rPr>
              <a:t>10</a:t>
            </a:r>
            <a:r>
              <a:rPr lang="zh-CN" altLang="en-US" sz="2400" dirty="0">
                <a:latin typeface="微软雅黑" panose="020B0503020204020204" charset="-122"/>
                <a:ea typeface="微软雅黑" panose="020B0503020204020204" charset="-122"/>
                <a:cs typeface="微软雅黑" panose="020B0503020204020204" charset="-122"/>
                <a:sym typeface="+mn-ea"/>
              </a:rPr>
              <a:t>月1</a:t>
            </a:r>
            <a:r>
              <a:rPr lang="en-US" altLang="zh-CN" sz="2400" dirty="0">
                <a:latin typeface="微软雅黑" panose="020B0503020204020204" charset="-122"/>
                <a:ea typeface="微软雅黑" panose="020B0503020204020204" charset="-122"/>
                <a:cs typeface="微软雅黑" panose="020B0503020204020204" charset="-122"/>
                <a:sym typeface="+mn-ea"/>
              </a:rPr>
              <a:t>6</a:t>
            </a:r>
            <a:r>
              <a:rPr lang="zh-CN" altLang="en-US" sz="2400" dirty="0">
                <a:latin typeface="微软雅黑" panose="020B0503020204020204" charset="-122"/>
                <a:ea typeface="微软雅黑" panose="020B0503020204020204" charset="-122"/>
                <a:cs typeface="微软雅黑" panose="020B0503020204020204" charset="-122"/>
                <a:sym typeface="+mn-ea"/>
              </a:rPr>
              <a:t>日，习近平在</a:t>
            </a: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中国共产党第二十次全国代表大会上的讲话</a:t>
            </a:r>
            <a:endParaRPr lang="zh-CN" altLang="en-US" sz="2400">
              <a:latin typeface="微软雅黑" panose="020B0503020204020204" charset="-122"/>
              <a:ea typeface="微软雅黑" panose="020B0503020204020204" charset="-122"/>
              <a:cs typeface="微软雅黑" panose="020B0503020204020204" charset="-122"/>
              <a:sym typeface="+mn-ea"/>
            </a:endParaRPr>
          </a:p>
          <a:p>
            <a:pPr indent="358140" algn="r" fontAlgn="auto">
              <a:lnSpc>
                <a:spcPct val="150000"/>
              </a:lnSpc>
            </a:pP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a:stretch>
            <a:fillRect/>
          </a:stretch>
        </p:blipFill>
        <p:spPr>
          <a:xfrm>
            <a:off x="7682230" y="1872615"/>
            <a:ext cx="4188460" cy="3841115"/>
          </a:xfrm>
          <a:prstGeom prst="rect">
            <a:avLst/>
          </a:prstGeom>
        </p:spPr>
      </p:pic>
      <p:sp>
        <p:nvSpPr>
          <p:cNvPr id="5" name="文本框 4"/>
          <p:cNvSpPr txBox="1"/>
          <p:nvPr/>
        </p:nvSpPr>
        <p:spPr>
          <a:xfrm>
            <a:off x="5076825" y="643890"/>
            <a:ext cx="2605405" cy="645160"/>
          </a:xfrm>
          <a:prstGeom prst="rect">
            <a:avLst/>
          </a:prstGeom>
          <a:noFill/>
        </p:spPr>
        <p:txBody>
          <a:bodyPr wrap="square">
            <a:spAutoFit/>
          </a:bodyPr>
          <a:lstStyle>
            <a:defPPr>
              <a:defRPr lang="zh-CN"/>
            </a:defPPr>
            <a:lvl1pPr>
              <a:defRPr sz="3200" b="1">
                <a:solidFill>
                  <a:srgbClr val="C00000"/>
                </a:solidFill>
              </a:defRPr>
            </a:lvl1pPr>
          </a:lstStyle>
          <a:p>
            <a:pPr algn="ctr"/>
            <a:r>
              <a:rPr lang="zh-CN" altLang="en-US" sz="3600" dirty="0">
                <a:latin typeface="微软雅黑" panose="020B0503020204020204" charset="-122"/>
                <a:ea typeface="微软雅黑" panose="020B0503020204020204" charset="-122"/>
                <a:cs typeface="微软雅黑" panose="020B0503020204020204" charset="-122"/>
              </a:rPr>
              <a:t>总 </a:t>
            </a:r>
            <a:r>
              <a:rPr lang="en-US" altLang="zh-CN" sz="3600" dirty="0">
                <a:latin typeface="微软雅黑" panose="020B0503020204020204" charset="-122"/>
                <a:ea typeface="微软雅黑" panose="020B0503020204020204" charset="-122"/>
                <a:cs typeface="微软雅黑" panose="020B0503020204020204" charset="-122"/>
              </a:rPr>
              <a:t>    </a:t>
            </a:r>
            <a:r>
              <a:rPr lang="zh-CN" altLang="en-US" sz="3600" dirty="0">
                <a:latin typeface="微软雅黑" panose="020B0503020204020204" charset="-122"/>
                <a:ea typeface="微软雅黑" panose="020B0503020204020204" charset="-122"/>
                <a:cs typeface="微软雅黑" panose="020B0503020204020204" charset="-122"/>
              </a:rPr>
              <a:t>结</a:t>
            </a:r>
            <a:endParaRPr lang="zh-CN" altLang="en-US" sz="36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6616" y="795515"/>
            <a:ext cx="6120635" cy="5650793"/>
          </a:xfrm>
          <a:prstGeom prst="rect">
            <a:avLst/>
          </a:prstGeom>
        </p:spPr>
      </p:pic>
      <p:pic>
        <p:nvPicPr>
          <p:cNvPr id="23" name="图片 22" descr="rrrrrrrrrr_0000s_0000s_0006_e819955b3d9109918289b7cebf63fb8d"/>
          <p:cNvPicPr>
            <a:picLocks noChangeAspect="1"/>
          </p:cNvPicPr>
          <p:nvPr/>
        </p:nvPicPr>
        <p:blipFill>
          <a:blip r:embed="rId2"/>
          <a:srcRect l="49478" t="57797" r="8747" b="13933"/>
          <a:stretch>
            <a:fillRect/>
          </a:stretch>
        </p:blipFill>
        <p:spPr>
          <a:xfrm>
            <a:off x="1774190" y="1593850"/>
            <a:ext cx="4079875" cy="3969385"/>
          </a:xfrm>
          <a:prstGeom prst="rect">
            <a:avLst/>
          </a:prstGeom>
        </p:spPr>
      </p:pic>
      <p:sp>
        <p:nvSpPr>
          <p:cNvPr id="2" name="文本框 1"/>
          <p:cNvSpPr txBox="1"/>
          <p:nvPr/>
        </p:nvSpPr>
        <p:spPr>
          <a:xfrm>
            <a:off x="5854065" y="1593850"/>
            <a:ext cx="6296660" cy="4246245"/>
          </a:xfrm>
          <a:prstGeom prst="rect">
            <a:avLst/>
          </a:prstGeom>
          <a:noFill/>
        </p:spPr>
        <p:txBody>
          <a:bodyPr wrap="square" rtlCol="0">
            <a:spAutoFit/>
          </a:bodyPr>
          <a:p>
            <a:pPr indent="0" algn="l" fontAlgn="auto">
              <a:lnSpc>
                <a:spcPct val="150000"/>
              </a:lnSpc>
            </a:pPr>
            <a:r>
              <a:rPr lang="en-US" altLang="zh-CN" sz="2800" b="1" dirty="0">
                <a:gradFill>
                  <a:gsLst>
                    <a:gs pos="0">
                      <a:srgbClr val="E30000"/>
                    </a:gs>
                    <a:gs pos="100000">
                      <a:srgbClr val="760303"/>
                    </a:gs>
                  </a:gsLst>
                  <a:lin scaled="0"/>
                </a:gradFill>
                <a:effectLst>
                  <a:outerShdw blurRad="127000" dist="63500" dir="2700000" algn="tl">
                    <a:srgbClr val="000000">
                      <a:alpha val="40000"/>
                    </a:srgbClr>
                  </a:outerShdw>
                </a:effectLst>
                <a:latin typeface="+mj-ea"/>
                <a:sym typeface="+mn-ea"/>
              </a:rPr>
              <a:t>       </a:t>
            </a:r>
            <a:r>
              <a:rPr lang="zh-CN" altLang="en-US" sz="3600" b="1" dirty="0">
                <a:gradFill>
                  <a:gsLst>
                    <a:gs pos="0">
                      <a:srgbClr val="E30000"/>
                    </a:gs>
                    <a:gs pos="100000">
                      <a:srgbClr val="760303"/>
                    </a:gs>
                  </a:gsLst>
                  <a:lin scaled="0"/>
                </a:gradFill>
                <a:effectLst>
                  <a:outerShdw blurRad="127000" dist="63500" dir="2700000" algn="tl">
                    <a:srgbClr val="000000">
                      <a:alpha val="40000"/>
                    </a:srgbClr>
                  </a:outerShdw>
                </a:effectLst>
                <a:latin typeface="微软雅黑" panose="020B0503020204020204" charset="-122"/>
                <a:ea typeface="微软雅黑" panose="020B0503020204020204" charset="-122"/>
                <a:sym typeface="+mn-ea"/>
              </a:rPr>
              <a:t>同学们，作为学前教育专业的学生，从你们的职业角度出发，在未来你们职业岗位上该如何让幼龄小孩传承我们中华优秀传统文化？</a:t>
            </a:r>
            <a:endParaRPr lang="zh-CN" altLang="en-US" sz="3600" b="1" dirty="0">
              <a:gradFill>
                <a:gsLst>
                  <a:gs pos="0">
                    <a:srgbClr val="E30000"/>
                  </a:gs>
                  <a:gs pos="100000">
                    <a:srgbClr val="760303"/>
                  </a:gs>
                </a:gsLst>
                <a:lin scaled="0"/>
              </a:gradFill>
              <a:effectLst>
                <a:outerShdw blurRad="127000" dist="63500" dir="2700000" algn="tl">
                  <a:srgbClr val="000000">
                    <a:alpha val="40000"/>
                  </a:srgbClr>
                </a:outerShdw>
              </a:effectLst>
              <a:latin typeface="微软雅黑" panose="020B0503020204020204" charset="-122"/>
              <a:ea typeface="微软雅黑" panose="020B0503020204020204" charset="-122"/>
              <a:sym typeface="+mn-ea"/>
            </a:endParaRPr>
          </a:p>
        </p:txBody>
      </p:sp>
      <p:sp>
        <p:nvSpPr>
          <p:cNvPr id="12" name="圆角矩形 17"/>
          <p:cNvSpPr/>
          <p:nvPr/>
        </p:nvSpPr>
        <p:spPr>
          <a:xfrm>
            <a:off x="2028119" y="3153949"/>
            <a:ext cx="3597628" cy="545021"/>
          </a:xfrm>
          <a:prstGeom prst="roundRect">
            <a:avLst>
              <a:gd name="adj" fmla="val 0"/>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5400" b="1" dirty="0">
                <a:latin typeface="Calibri" panose="020F0502020204030204" pitchFamily="34" charset="0"/>
                <a:ea typeface="微软雅黑" panose="020B0503020204020204" charset="-122"/>
                <a:sym typeface="Calibri" panose="020F0502020204030204" pitchFamily="34" charset="0"/>
              </a:rPr>
              <a:t>课后思考</a:t>
            </a:r>
            <a:endParaRPr lang="zh-CN" altLang="en-US" sz="5400" b="1" dirty="0">
              <a:latin typeface="Calibri" panose="020F0502020204030204" pitchFamily="34" charset="0"/>
              <a:ea typeface="微软雅黑" panose="020B0503020204020204" charset="-122"/>
              <a:sym typeface="Calibri" panose="020F0502020204030204" pitchFamily="34" charset="0"/>
            </a:endParaRP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4228" t="40790" r="29017" b="13737"/>
          <a:stretch>
            <a:fillRect/>
          </a:stretch>
        </p:blipFill>
        <p:spPr>
          <a:xfrm>
            <a:off x="8688125" y="495659"/>
            <a:ext cx="2537077" cy="154366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649"/>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149"/>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heel(1)">
                                      <p:cBhvr>
                                        <p:cTn id="2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13207" t="7518" r="24661" b="32066"/>
          <a:stretch>
            <a:fillRect/>
          </a:stretch>
        </p:blipFill>
        <p:spPr>
          <a:xfrm>
            <a:off x="9533456" y="2062128"/>
            <a:ext cx="2706173" cy="1622151"/>
          </a:xfrm>
          <a:prstGeom prst="rect">
            <a:avLst/>
          </a:prstGeom>
        </p:spPr>
      </p:pic>
      <p:sp>
        <p:nvSpPr>
          <p:cNvPr id="6" name="文本框 5"/>
          <p:cNvSpPr txBox="1"/>
          <p:nvPr/>
        </p:nvSpPr>
        <p:spPr>
          <a:xfrm>
            <a:off x="2800350" y="1727200"/>
            <a:ext cx="6518910" cy="1322070"/>
          </a:xfrm>
          <a:prstGeom prst="rect">
            <a:avLst/>
          </a:prstGeom>
          <a:noFill/>
        </p:spPr>
        <p:txBody>
          <a:bodyPr wrap="square" rtlCol="0">
            <a:spAutoFit/>
          </a:bodyPr>
          <a:p>
            <a:r>
              <a:rPr lang="zh-CN" altLang="en-US" sz="8000" dirty="0">
                <a:solidFill>
                  <a:srgbClr val="DC6770"/>
                </a:solidFill>
                <a:latin typeface="经典繁毛楷" panose="02010609000101010101" charset="-122"/>
                <a:ea typeface="经典繁毛楷" panose="02010609000101010101" charset="-122"/>
                <a:sym typeface="Calibri" panose="020F0502020204030204" pitchFamily="34" charset="0"/>
              </a:rPr>
              <a:t>谢谢您的聆听</a:t>
            </a:r>
            <a:endParaRPr lang="zh-CN" altLang="en-US" sz="8000" dirty="0">
              <a:solidFill>
                <a:srgbClr val="DC6770"/>
              </a:solidFill>
              <a:latin typeface="经典繁毛楷" panose="02010609000101010101" charset="-122"/>
              <a:ea typeface="经典繁毛楷" panose="02010609000101010101" charset="-122"/>
              <a:sym typeface="Calibri" panose="020F0502020204030204" pitchFamily="34" charset="0"/>
            </a:endParaRPr>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14228" t="40790" r="29017" b="13737"/>
          <a:stretch>
            <a:fillRect/>
          </a:stretch>
        </p:blipFill>
        <p:spPr>
          <a:xfrm>
            <a:off x="7946344" y="406183"/>
            <a:ext cx="2537077" cy="1543664"/>
          </a:xfrm>
          <a:prstGeom prst="rect">
            <a:avLst/>
          </a:prstGeom>
        </p:spPr>
      </p:pic>
      <p:pic>
        <p:nvPicPr>
          <p:cNvPr id="11" name="图片 10" descr="水墨梅花 (44)"/>
          <p:cNvPicPr>
            <a:picLocks noChangeAspect="1"/>
          </p:cNvPicPr>
          <p:nvPr/>
        </p:nvPicPr>
        <p:blipFill>
          <a:blip r:embed="rId3"/>
          <a:stretch>
            <a:fillRect/>
          </a:stretch>
        </p:blipFill>
        <p:spPr>
          <a:xfrm>
            <a:off x="-556895" y="-548005"/>
            <a:ext cx="3816350" cy="3890645"/>
          </a:xfrm>
          <a:prstGeom prst="rect">
            <a:avLst/>
          </a:prstGeom>
        </p:spPr>
      </p:pic>
      <p:pic>
        <p:nvPicPr>
          <p:cNvPr id="12" name="图片 11" descr="屋檐 (47)"/>
          <p:cNvPicPr>
            <a:picLocks noChangeAspect="1"/>
          </p:cNvPicPr>
          <p:nvPr/>
        </p:nvPicPr>
        <p:blipFill>
          <a:blip r:embed="rId4"/>
          <a:stretch>
            <a:fillRect/>
          </a:stretch>
        </p:blipFill>
        <p:spPr>
          <a:xfrm>
            <a:off x="-38735" y="2561590"/>
            <a:ext cx="12268835" cy="4389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内容占位符 2"/>
          <p:cNvSpPr txBox="1"/>
          <p:nvPr/>
        </p:nvSpPr>
        <p:spPr>
          <a:xfrm>
            <a:off x="1483360" y="2220595"/>
            <a:ext cx="9636125" cy="3239770"/>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indent="0"/>
            <a:endParaRPr lang="zh-CN" altLang="en-US" sz="3600" dirty="0">
              <a:solidFill>
                <a:schemeClr val="tx1"/>
              </a:solidFill>
              <a:latin typeface="黑体" panose="02010609060101010101" charset="-122"/>
              <a:ea typeface="黑体" panose="02010609060101010101" charset="-122"/>
              <a:sym typeface="+mn-ea"/>
            </a:endParaRPr>
          </a:p>
          <a:p>
            <a:pPr indent="0" algn="l"/>
            <a:r>
              <a:rPr lang="en-US" altLang="zh-CN" sz="3600" dirty="0">
                <a:solidFill>
                  <a:schemeClr val="tx1"/>
                </a:solidFill>
                <a:latin typeface="黑体" panose="02010609060101010101" charset="-122"/>
                <a:ea typeface="黑体" panose="02010609060101010101" charset="-122"/>
                <a:sym typeface="+mn-ea"/>
              </a:rPr>
              <a:t>    </a:t>
            </a:r>
            <a:r>
              <a:rPr lang="zh-CN" altLang="en-US" sz="3600" dirty="0">
                <a:solidFill>
                  <a:schemeClr val="tx1"/>
                </a:solidFill>
                <a:latin typeface="微软雅黑" panose="020B0503020204020204" charset="-122"/>
                <a:ea typeface="微软雅黑" panose="020B0503020204020204" charset="-122"/>
                <a:sym typeface="+mn-ea"/>
              </a:rPr>
              <a:t>任何一种价值观都不可能凭空产生，总是有其特定的历史底色和精神脉络。社会主义核心价值观不是无源之水，无本之木，而是具有深厚的历史底蕴。</a:t>
            </a:r>
            <a:endParaRPr lang="zh-CN" altLang="en-US" sz="3600" dirty="0">
              <a:solidFill>
                <a:schemeClr val="tx1"/>
              </a:solidFill>
              <a:latin typeface="微软雅黑" panose="020B0503020204020204" charset="-122"/>
              <a:ea typeface="微软雅黑" panose="020B0503020204020204" charset="-122"/>
              <a:sym typeface="+mn-ea"/>
            </a:endParaRPr>
          </a:p>
        </p:txBody>
      </p:sp>
      <p:sp>
        <p:nvSpPr>
          <p:cNvPr id="2" name="TextBox 61"/>
          <p:cNvSpPr txBox="1"/>
          <p:nvPr/>
        </p:nvSpPr>
        <p:spPr>
          <a:xfrm>
            <a:off x="5400040" y="1181398"/>
            <a:ext cx="1803400" cy="706755"/>
          </a:xfrm>
          <a:prstGeom prst="rect">
            <a:avLst/>
          </a:prstGeom>
          <a:noFill/>
        </p:spPr>
        <p:txBody>
          <a:bodyPr wrap="none" rtlCol="0">
            <a:spAutoFit/>
          </a:bodyPr>
          <a:lstStyle>
            <a:defPPr>
              <a:defRPr lang="zh-CN"/>
            </a:defPPr>
            <a:lvl1pPr algn="ctr">
              <a:defRPr sz="3200" b="1">
                <a:solidFill>
                  <a:srgbClr val="C00000"/>
                </a:solidFill>
                <a:latin typeface="微软雅黑" panose="020B0503020204020204" charset="-122"/>
                <a:ea typeface="微软雅黑" panose="020B0503020204020204" charset="-122"/>
              </a:defRPr>
            </a:lvl1pPr>
          </a:lstStyle>
          <a:p>
            <a:r>
              <a:rPr lang="zh-CN" altLang="en-US" sz="4000" dirty="0">
                <a:solidFill>
                  <a:schemeClr val="tx1"/>
                </a:solidFill>
              </a:rPr>
              <a:t>小</a:t>
            </a:r>
            <a:r>
              <a:rPr lang="en-US" altLang="zh-CN" sz="4000" dirty="0">
                <a:solidFill>
                  <a:schemeClr val="tx1"/>
                </a:solidFill>
              </a:rPr>
              <a:t>    </a:t>
            </a:r>
            <a:r>
              <a:rPr lang="zh-CN" altLang="en-US" sz="4000" dirty="0">
                <a:solidFill>
                  <a:schemeClr val="tx1"/>
                </a:solidFill>
              </a:rPr>
              <a:t>结</a:t>
            </a:r>
            <a:endParaRPr lang="zh-CN" altLang="en-US" sz="4000" dirty="0">
              <a:solidFill>
                <a:schemeClr val="tx1"/>
              </a:solidFill>
            </a:endParaRPr>
          </a:p>
        </p:txBody>
      </p:sp>
      <p:pic>
        <p:nvPicPr>
          <p:cNvPr id="5" name="图形 4" descr="教室"/>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566530" y="2085763"/>
            <a:ext cx="914400" cy="914400"/>
          </a:xfrm>
          <a:prstGeom prst="rect">
            <a:avLst/>
          </a:prstGeom>
        </p:spPr>
      </p:pic>
      <p:sp>
        <p:nvSpPr>
          <p:cNvPr id="3" name="文本框 2"/>
          <p:cNvSpPr txBox="1"/>
          <p:nvPr/>
        </p:nvSpPr>
        <p:spPr>
          <a:xfrm>
            <a:off x="1701165" y="2570480"/>
            <a:ext cx="9199880" cy="450850"/>
          </a:xfrm>
          <a:prstGeom prst="rect">
            <a:avLst/>
          </a:prstGeom>
          <a:noFill/>
          <a:ln w="9525">
            <a:noFill/>
          </a:ln>
        </p:spPr>
        <p:txBody>
          <a:bodyPr wrap="square">
            <a:spAutoFit/>
          </a:bodyPr>
          <a:p>
            <a:pPr indent="0" fontAlgn="auto">
              <a:lnSpc>
                <a:spcPct val="130000"/>
              </a:lnSpc>
            </a:pPr>
            <a:r>
              <a:rPr lang="en-US" altLang="zh-CN" b="0">
                <a:latin typeface="Calibri" panose="020F0502020204030204" pitchFamily="34" charset="0"/>
                <a:ea typeface="宋体" panose="02010600030101010101" pitchFamily="2" charset="-122"/>
              </a:rPr>
              <a:t>              </a:t>
            </a:r>
            <a:endParaRPr lang="zh-CN" altLang="en-US" sz="2800" b="0">
              <a:latin typeface="Calibri" panose="020F050202020403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6616" y="795515"/>
            <a:ext cx="6120635" cy="5650793"/>
          </a:xfrm>
          <a:prstGeom prst="rect">
            <a:avLst/>
          </a:prstGeom>
        </p:spPr>
      </p:pic>
      <p:pic>
        <p:nvPicPr>
          <p:cNvPr id="23" name="图片 22" descr="rrrrrrrrrr_0000s_0000s_0006_e819955b3d9109918289b7cebf63fb8d"/>
          <p:cNvPicPr>
            <a:picLocks noChangeAspect="1"/>
          </p:cNvPicPr>
          <p:nvPr/>
        </p:nvPicPr>
        <p:blipFill>
          <a:blip r:embed="rId2"/>
          <a:srcRect l="49478" t="57797" r="8747" b="13933"/>
          <a:stretch>
            <a:fillRect/>
          </a:stretch>
        </p:blipFill>
        <p:spPr>
          <a:xfrm>
            <a:off x="1774190" y="1593850"/>
            <a:ext cx="4079875" cy="3969385"/>
          </a:xfrm>
          <a:prstGeom prst="rect">
            <a:avLst/>
          </a:prstGeom>
        </p:spPr>
      </p:pic>
      <p:sp>
        <p:nvSpPr>
          <p:cNvPr id="2" name="文本框 1"/>
          <p:cNvSpPr txBox="1"/>
          <p:nvPr/>
        </p:nvSpPr>
        <p:spPr>
          <a:xfrm>
            <a:off x="6170295" y="2328545"/>
            <a:ext cx="4777740" cy="2861310"/>
          </a:xfrm>
          <a:prstGeom prst="rect">
            <a:avLst/>
          </a:prstGeom>
          <a:noFill/>
        </p:spPr>
        <p:txBody>
          <a:bodyPr wrap="square" rtlCol="0">
            <a:spAutoFit/>
          </a:bodyPr>
          <a:p>
            <a:pPr indent="0" algn="l" fontAlgn="auto">
              <a:lnSpc>
                <a:spcPct val="150000"/>
              </a:lnSpc>
            </a:pPr>
            <a:r>
              <a:rPr lang="zh-CN" altLang="en-US" sz="4000" b="1" dirty="0">
                <a:gradFill>
                  <a:gsLst>
                    <a:gs pos="0">
                      <a:srgbClr val="E30000"/>
                    </a:gs>
                    <a:gs pos="100000">
                      <a:srgbClr val="760303"/>
                    </a:gs>
                  </a:gsLst>
                  <a:lin scaled="0"/>
                </a:gradFill>
                <a:effectLst>
                  <a:outerShdw blurRad="127000" dist="63500" dir="2700000" algn="tl">
                    <a:srgbClr val="000000">
                      <a:alpha val="40000"/>
                    </a:srgbClr>
                  </a:outerShdw>
                </a:effectLst>
                <a:latin typeface="微软雅黑" panose="020B0503020204020204" charset="-122"/>
                <a:ea typeface="微软雅黑" panose="020B0503020204020204" charset="-122"/>
                <a:sym typeface="+mn-ea"/>
              </a:rPr>
              <a:t>为什么社会主义核心价值观要扎根中华优秀传统文化土壤？</a:t>
            </a:r>
            <a:endParaRPr lang="zh-CN" altLang="en-US" sz="4000" b="1" dirty="0">
              <a:gradFill>
                <a:gsLst>
                  <a:gs pos="0">
                    <a:srgbClr val="E30000"/>
                  </a:gs>
                  <a:gs pos="100000">
                    <a:srgbClr val="760303"/>
                  </a:gs>
                </a:gsLst>
                <a:lin scaled="0"/>
              </a:gradFill>
              <a:effectLst>
                <a:outerShdw blurRad="127000" dist="63500" dir="2700000" algn="tl">
                  <a:srgbClr val="000000">
                    <a:alpha val="40000"/>
                  </a:srgbClr>
                </a:outerShdw>
              </a:effectLst>
              <a:latin typeface="微软雅黑" panose="020B0503020204020204" charset="-122"/>
              <a:ea typeface="微软雅黑" panose="020B0503020204020204" charset="-122"/>
              <a:sym typeface="+mn-ea"/>
            </a:endParaRPr>
          </a:p>
        </p:txBody>
      </p:sp>
      <p:sp>
        <p:nvSpPr>
          <p:cNvPr id="12" name="圆角矩形 17"/>
          <p:cNvSpPr/>
          <p:nvPr/>
        </p:nvSpPr>
        <p:spPr>
          <a:xfrm>
            <a:off x="2028119" y="3153949"/>
            <a:ext cx="3597628" cy="545021"/>
          </a:xfrm>
          <a:prstGeom prst="roundRect">
            <a:avLst>
              <a:gd name="adj" fmla="val 0"/>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8400" b="1" dirty="0">
                <a:latin typeface="Calibri" panose="020F0502020204030204" pitchFamily="34" charset="0"/>
                <a:ea typeface="微软雅黑" panose="020B0503020204020204" charset="-122"/>
                <a:sym typeface="Calibri" panose="020F0502020204030204" pitchFamily="34" charset="0"/>
              </a:rPr>
              <a:t>01</a:t>
            </a:r>
            <a:endParaRPr lang="zh-CN" altLang="en-US" sz="18400" b="1" dirty="0">
              <a:latin typeface="Calibri" panose="020F0502020204030204" pitchFamily="34" charset="0"/>
              <a:ea typeface="微软雅黑" panose="020B0503020204020204" charset="-122"/>
              <a:sym typeface="Calibri" panose="020F0502020204030204" pitchFamily="34" charset="0"/>
            </a:endParaRP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4228" t="40790" r="29017" b="13737"/>
          <a:stretch>
            <a:fillRect/>
          </a:stretch>
        </p:blipFill>
        <p:spPr>
          <a:xfrm>
            <a:off x="8688125" y="495659"/>
            <a:ext cx="2537077" cy="154366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55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05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heel(1)">
                                      <p:cBhvr>
                                        <p:cTn id="2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p:cNvPicPr>
            <a:picLocks noChangeAspect="1" noChangeArrowheads="1"/>
          </p:cNvPicPr>
          <p:nvPr>
            <p:custDataLst>
              <p:tags r:id="rId1"/>
            </p:custDataLst>
          </p:nvPr>
        </p:nvPicPr>
        <p:blipFill>
          <a:blip r:embed="rId2"/>
          <a:srcRect/>
          <a:stretch>
            <a:fillRect/>
          </a:stretch>
        </p:blipFill>
        <p:spPr bwMode="auto">
          <a:xfrm>
            <a:off x="881380" y="1087755"/>
            <a:ext cx="4498340" cy="5480685"/>
          </a:xfrm>
          <a:prstGeom prst="rect">
            <a:avLst/>
          </a:prstGeom>
          <a:noFill/>
          <a:ln w="9525">
            <a:noFill/>
            <a:miter lim="800000"/>
            <a:headEnd/>
            <a:tailEnd/>
          </a:ln>
        </p:spPr>
      </p:pic>
      <p:grpSp>
        <p:nvGrpSpPr>
          <p:cNvPr id="3" name="组合 15"/>
          <p:cNvGrpSpPr/>
          <p:nvPr/>
        </p:nvGrpSpPr>
        <p:grpSpPr bwMode="auto">
          <a:xfrm>
            <a:off x="6483350" y="1225550"/>
            <a:ext cx="4525010" cy="4997672"/>
            <a:chOff x="431086" y="1208804"/>
            <a:chExt cx="4588589" cy="4868146"/>
          </a:xfrm>
        </p:grpSpPr>
        <p:sp>
          <p:nvSpPr>
            <p:cNvPr id="4" name="Rectangle 8"/>
            <p:cNvSpPr/>
            <p:nvPr>
              <p:custDataLst>
                <p:tags r:id="rId3"/>
              </p:custDataLst>
            </p:nvPr>
          </p:nvSpPr>
          <p:spPr>
            <a:xfrm>
              <a:off x="431086" y="1208804"/>
              <a:ext cx="4588589" cy="4868146"/>
            </a:xfrm>
            <a:prstGeom prst="rect">
              <a:avLst/>
            </a:prstGeom>
            <a:noFill/>
            <a:ln w="12700" cap="flat" cmpd="sng" algn="ctr">
              <a:solidFill>
                <a:schemeClr val="bg1">
                  <a:lumMod val="65000"/>
                </a:schemeClr>
              </a:solidFill>
              <a:prstDash val="solid"/>
              <a:miter lim="800000"/>
            </a:ln>
            <a:effectLst/>
          </p:spPr>
          <p:txBody>
            <a:bodyPr anchor="ctr"/>
            <a:lstStyle/>
            <a:p>
              <a:pPr algn="ctr" fontAlgn="auto">
                <a:spcBef>
                  <a:spcPts val="0"/>
                </a:spcBef>
                <a:spcAft>
                  <a:spcPts val="0"/>
                </a:spcAft>
                <a:defRPr/>
              </a:pPr>
              <a:endParaRPr lang="en-US" sz="3190" kern="0">
                <a:solidFill>
                  <a:prstClr val="white"/>
                </a:solidFill>
                <a:latin typeface="等线" panose="02010600030101010101" charset="-122"/>
                <a:ea typeface="+mn-ea"/>
              </a:endParaRPr>
            </a:p>
          </p:txBody>
        </p:sp>
        <p:sp>
          <p:nvSpPr>
            <p:cNvPr id="5" name="文本框 2"/>
            <p:cNvSpPr txBox="1">
              <a:spLocks noChangeArrowheads="1"/>
            </p:cNvSpPr>
            <p:nvPr>
              <p:custDataLst>
                <p:tags r:id="rId4"/>
              </p:custDataLst>
            </p:nvPr>
          </p:nvSpPr>
          <p:spPr bwMode="auto">
            <a:xfrm>
              <a:off x="544416" y="1580548"/>
              <a:ext cx="4204811" cy="4496186"/>
            </a:xfrm>
            <a:prstGeom prst="rect">
              <a:avLst/>
            </a:prstGeom>
            <a:noFill/>
            <a:ln w="9525">
              <a:noFill/>
              <a:miter lim="800000"/>
            </a:ln>
          </p:spPr>
          <p:txBody>
            <a:bodyPr wrap="square">
              <a:spAutoFit/>
            </a:bodyPr>
            <a:lstStyle/>
            <a:p>
              <a:pPr indent="631825" algn="just" eaLnBrk="0" hangingPunct="0">
                <a:lnSpc>
                  <a:spcPct val="150000"/>
                </a:lnSpc>
                <a:spcBef>
                  <a:spcPts val="1400"/>
                </a:spcBef>
              </a:pPr>
              <a:r>
                <a:rPr lang="zh-CN" altLang="en-US" sz="2800" dirty="0">
                  <a:latin typeface="微软雅黑" panose="020B0503020204020204" charset="-122"/>
                  <a:ea typeface="微软雅黑" panose="020B0503020204020204" charset="-122"/>
                  <a:cs typeface="微软雅黑" panose="020B0503020204020204" charset="-122"/>
                </a:rPr>
                <a:t>“深入挖掘和阐发中华优秀传统文化讲仁爱、重民本、守诚信、崇正义、尚和合、求大同的时代价值，使中华优秀传统文化成为涵养社会主义核心价值观的重要源泉。”</a:t>
              </a:r>
              <a:endParaRPr lang="zh-CN" altLang="en-US" sz="2800" dirty="0">
                <a:latin typeface="微软雅黑" panose="020B0503020204020204" charset="-122"/>
                <a:ea typeface="微软雅黑" panose="020B0503020204020204" charset="-122"/>
                <a:cs typeface="微软雅黑" panose="020B0503020204020204" charset="-122"/>
              </a:endParaRPr>
            </a:p>
          </p:txBody>
        </p:sp>
      </p:grpSp>
      <p:sp>
        <p:nvSpPr>
          <p:cNvPr id="6" name="Pentagon 9@|1FFC:4308095|FBC:16777215|LFC:16777215|LBC:16777215"/>
          <p:cNvSpPr/>
          <p:nvPr>
            <p:custDataLst>
              <p:tags r:id="rId5"/>
            </p:custDataLst>
          </p:nvPr>
        </p:nvSpPr>
        <p:spPr bwMode="auto">
          <a:xfrm rot="5400000">
            <a:off x="6334600" y="721836"/>
            <a:ext cx="1106487" cy="1670051"/>
          </a:xfrm>
          <a:prstGeom prst="homePlate">
            <a:avLst>
              <a:gd name="adj" fmla="val 31720"/>
            </a:avLst>
          </a:prstGeom>
          <a:gradFill>
            <a:gsLst>
              <a:gs pos="0">
                <a:srgbClr val="E30000"/>
              </a:gs>
              <a:gs pos="100000">
                <a:srgbClr val="760303"/>
              </a:gs>
            </a:gsLst>
            <a:lin scaled="0"/>
          </a:gradFill>
          <a:ln w="12700" cap="flat" cmpd="sng" algn="ctr">
            <a:noFill/>
            <a:prstDash val="solid"/>
            <a:miter lim="800000"/>
          </a:ln>
          <a:effectLst/>
        </p:spPr>
        <p:txBody>
          <a:bodyPr anchor="ctr"/>
          <a:lstStyle/>
          <a:p>
            <a:pPr algn="ctr" fontAlgn="auto">
              <a:spcBef>
                <a:spcPts val="0"/>
              </a:spcBef>
              <a:spcAft>
                <a:spcPts val="0"/>
              </a:spcAft>
              <a:defRPr/>
            </a:pPr>
            <a:endParaRPr lang="en-US" sz="3190" kern="0">
              <a:solidFill>
                <a:prstClr val="white"/>
              </a:solidFill>
              <a:latin typeface="等线" panose="02010600030101010101" charset="-122"/>
              <a:ea typeface="+mn-ea"/>
            </a:endParaRPr>
          </a:p>
        </p:txBody>
      </p:sp>
      <p:sp>
        <p:nvSpPr>
          <p:cNvPr id="7" name="文本框 3"/>
          <p:cNvSpPr txBox="1"/>
          <p:nvPr>
            <p:custDataLst>
              <p:tags r:id="rId6"/>
            </p:custDataLst>
          </p:nvPr>
        </p:nvSpPr>
        <p:spPr bwMode="auto">
          <a:xfrm>
            <a:off x="6052820" y="1087438"/>
            <a:ext cx="1670050" cy="681990"/>
          </a:xfrm>
          <a:prstGeom prst="rect">
            <a:avLst/>
          </a:prstGeom>
          <a:noFill/>
          <a:ln w="9525">
            <a:noFill/>
          </a:ln>
        </p:spPr>
        <p:txBody>
          <a:bodyPr>
            <a:spAutoFit/>
          </a:bodyPr>
          <a:lstStyle/>
          <a:p>
            <a:pPr algn="ctr" eaLnBrk="0" hangingPunct="0">
              <a:lnSpc>
                <a:spcPct val="120000"/>
              </a:lnSpc>
              <a:spcBef>
                <a:spcPts val="1400"/>
              </a:spcBef>
              <a:defRPr/>
            </a:pPr>
            <a:r>
              <a:rPr lang="zh-CN" altLang="en-US" sz="32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习近平</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58361" y="1941195"/>
            <a:ext cx="1252712" cy="36271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ea typeface="楷体" panose="02010609060101010101" pitchFamily="49" charset="-122"/>
              <a:cs typeface="楷体" panose="02010609060101010101" pitchFamily="49" charset="-122"/>
              <a:sym typeface="+mn-lt"/>
            </a:endParaRPr>
          </a:p>
        </p:txBody>
      </p:sp>
      <p:pic>
        <p:nvPicPr>
          <p:cNvPr id="4" name="图片 3" descr="花边1"/>
          <p:cNvPicPr>
            <a:picLocks noChangeAspect="1"/>
          </p:cNvPicPr>
          <p:nvPr/>
        </p:nvPicPr>
        <p:blipFill>
          <a:blip r:embed="rId1"/>
          <a:stretch>
            <a:fillRect/>
          </a:stretch>
        </p:blipFill>
        <p:spPr>
          <a:xfrm>
            <a:off x="-29210" y="0"/>
            <a:ext cx="12221210" cy="6874510"/>
          </a:xfrm>
          <a:prstGeom prst="rect">
            <a:avLst/>
          </a:prstGeom>
        </p:spPr>
      </p:pic>
      <p:sp>
        <p:nvSpPr>
          <p:cNvPr id="44" name="文本框 43"/>
          <p:cNvSpPr txBox="1"/>
          <p:nvPr/>
        </p:nvSpPr>
        <p:spPr>
          <a:xfrm>
            <a:off x="878840" y="1254760"/>
            <a:ext cx="1157605" cy="5077460"/>
          </a:xfrm>
          <a:prstGeom prst="rect">
            <a:avLst/>
          </a:prstGeom>
          <a:noFill/>
        </p:spPr>
        <p:txBody>
          <a:bodyPr vert="horz" wrap="square" rtlCol="0">
            <a:spAutoFit/>
          </a:bodyPr>
          <a:p>
            <a:pPr indent="0" fontAlgn="auto">
              <a:lnSpc>
                <a:spcPct val="100000"/>
              </a:lnSpc>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社</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a:p>
            <a:pPr indent="0" fontAlgn="auto">
              <a:lnSpc>
                <a:spcPct val="100000"/>
              </a:lnSpc>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会</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a:p>
            <a:pPr indent="0" fontAlgn="auto">
              <a:lnSpc>
                <a:spcPct val="100000"/>
              </a:lnSpc>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主</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a:p>
            <a:pPr indent="0" fontAlgn="auto">
              <a:lnSpc>
                <a:spcPct val="100000"/>
              </a:lnSpc>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义</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a:p>
            <a:pPr indent="0" fontAlgn="auto">
              <a:lnSpc>
                <a:spcPct val="100000"/>
              </a:lnSpc>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核</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a:p>
            <a:pPr indent="0" fontAlgn="auto">
              <a:lnSpc>
                <a:spcPct val="100000"/>
              </a:lnSpc>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心</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a:p>
            <a:pPr indent="0" fontAlgn="auto">
              <a:lnSpc>
                <a:spcPct val="100000"/>
              </a:lnSpc>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价</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a:p>
            <a:pPr indent="0" fontAlgn="auto">
              <a:lnSpc>
                <a:spcPct val="100000"/>
              </a:lnSpc>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值</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a:p>
            <a:pPr indent="0" fontAlgn="auto">
              <a:lnSpc>
                <a:spcPct val="100000"/>
              </a:lnSpc>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观</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p:txBody>
      </p:sp>
      <p:grpSp>
        <p:nvGrpSpPr>
          <p:cNvPr id="30" name="组合 29"/>
          <p:cNvGrpSpPr/>
          <p:nvPr/>
        </p:nvGrpSpPr>
        <p:grpSpPr>
          <a:xfrm>
            <a:off x="1779270" y="1552575"/>
            <a:ext cx="9709052" cy="4015740"/>
            <a:chOff x="2624" y="2445"/>
            <a:chExt cx="18229" cy="6324"/>
          </a:xfrm>
        </p:grpSpPr>
        <p:sp>
          <p:nvSpPr>
            <p:cNvPr id="2" name="矩形 1"/>
            <p:cNvSpPr/>
            <p:nvPr/>
          </p:nvSpPr>
          <p:spPr>
            <a:xfrm>
              <a:off x="2997" y="2956"/>
              <a:ext cx="2352" cy="571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grpSp>
          <p:nvGrpSpPr>
            <p:cNvPr id="5" name="组合 4"/>
            <p:cNvGrpSpPr/>
            <p:nvPr/>
          </p:nvGrpSpPr>
          <p:grpSpPr>
            <a:xfrm rot="0">
              <a:off x="3705" y="2445"/>
              <a:ext cx="1020" cy="1020"/>
              <a:chOff x="4800600" y="457200"/>
              <a:chExt cx="765810" cy="765810"/>
            </a:xfrm>
          </p:grpSpPr>
          <p:sp>
            <p:nvSpPr>
              <p:cNvPr id="6" name="矩形 5"/>
              <p:cNvSpPr/>
              <p:nvPr/>
            </p:nvSpPr>
            <p:spPr>
              <a:xfrm>
                <a:off x="4800600" y="457200"/>
                <a:ext cx="765810" cy="765810"/>
              </a:xfrm>
              <a:prstGeom prst="rect">
                <a:avLst/>
              </a:prstGeom>
              <a:solidFill>
                <a:srgbClr val="DC67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sp>
            <p:nvSpPr>
              <p:cNvPr id="7" name="矩形 6"/>
              <p:cNvSpPr/>
              <p:nvPr/>
            </p:nvSpPr>
            <p:spPr>
              <a:xfrm>
                <a:off x="4876800" y="533400"/>
                <a:ext cx="598170" cy="598170"/>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ea typeface="楷体" panose="02010609060101010101" pitchFamily="49" charset="-122"/>
                    <a:cs typeface="楷体" panose="02010609060101010101" pitchFamily="49" charset="-122"/>
                    <a:sym typeface="+mn-lt"/>
                  </a:rPr>
                  <a:t>壹</a:t>
                </a:r>
                <a:endParaRPr lang="zh-CN" altLang="en-US" sz="2665" dirty="0">
                  <a:ea typeface="楷体" panose="02010609060101010101" pitchFamily="49" charset="-122"/>
                  <a:cs typeface="楷体" panose="02010609060101010101" pitchFamily="49" charset="-122"/>
                  <a:sym typeface="+mn-lt"/>
                </a:endParaRPr>
              </a:p>
            </p:txBody>
          </p:sp>
        </p:grpSp>
        <p:sp>
          <p:nvSpPr>
            <p:cNvPr id="9" name="矩形 8"/>
            <p:cNvSpPr/>
            <p:nvPr/>
          </p:nvSpPr>
          <p:spPr>
            <a:xfrm rot="5400000">
              <a:off x="2621" y="5085"/>
              <a:ext cx="488" cy="483"/>
            </a:xfrm>
            <a:prstGeom prst="rect">
              <a:avLst/>
            </a:prstGeom>
          </p:spPr>
          <p:txBody>
            <a:bodyPr vert="horz" wrap="square">
              <a:spAutoFit/>
            </a:bodyPr>
            <a:lstStyle/>
            <a:p>
              <a:pPr algn="l"/>
              <a:endParaRPr lang="en-US" altLang="zh-CN" sz="1400" i="1" dirty="0">
                <a:solidFill>
                  <a:schemeClr val="tx1">
                    <a:lumMod val="75000"/>
                    <a:lumOff val="25000"/>
                  </a:schemeClr>
                </a:solidFill>
                <a:ea typeface="楷体" panose="02010609060101010101" pitchFamily="49" charset="-122"/>
                <a:cs typeface="楷体" panose="02010609060101010101" pitchFamily="49" charset="-122"/>
                <a:sym typeface="+mn-lt"/>
              </a:endParaRPr>
            </a:p>
          </p:txBody>
        </p:sp>
        <p:sp>
          <p:nvSpPr>
            <p:cNvPr id="10" name="矩形 9"/>
            <p:cNvSpPr/>
            <p:nvPr/>
          </p:nvSpPr>
          <p:spPr>
            <a:xfrm>
              <a:off x="6253" y="3044"/>
              <a:ext cx="2352" cy="571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grpSp>
          <p:nvGrpSpPr>
            <p:cNvPr id="11" name="组合 10"/>
            <p:cNvGrpSpPr/>
            <p:nvPr/>
          </p:nvGrpSpPr>
          <p:grpSpPr>
            <a:xfrm rot="0">
              <a:off x="6961" y="2534"/>
              <a:ext cx="1020" cy="1020"/>
              <a:chOff x="4800600" y="457200"/>
              <a:chExt cx="765810" cy="765810"/>
            </a:xfrm>
          </p:grpSpPr>
          <p:sp>
            <p:nvSpPr>
              <p:cNvPr id="12" name="矩形 11"/>
              <p:cNvSpPr/>
              <p:nvPr/>
            </p:nvSpPr>
            <p:spPr>
              <a:xfrm>
                <a:off x="4800600" y="457200"/>
                <a:ext cx="765810" cy="765810"/>
              </a:xfrm>
              <a:prstGeom prst="rect">
                <a:avLst/>
              </a:prstGeom>
              <a:solidFill>
                <a:srgbClr val="DC67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sp>
            <p:nvSpPr>
              <p:cNvPr id="13" name="矩形 12"/>
              <p:cNvSpPr/>
              <p:nvPr/>
            </p:nvSpPr>
            <p:spPr>
              <a:xfrm>
                <a:off x="4876800" y="533400"/>
                <a:ext cx="598170" cy="598170"/>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ea typeface="楷体" panose="02010609060101010101" pitchFamily="49" charset="-122"/>
                    <a:cs typeface="楷体" panose="02010609060101010101" pitchFamily="49" charset="-122"/>
                    <a:sym typeface="+mn-lt"/>
                  </a:rPr>
                  <a:t>贰</a:t>
                </a:r>
                <a:endParaRPr lang="zh-CN" altLang="en-US" sz="2665" dirty="0">
                  <a:ea typeface="楷体" panose="02010609060101010101" pitchFamily="49" charset="-122"/>
                  <a:cs typeface="楷体" panose="02010609060101010101" pitchFamily="49" charset="-122"/>
                  <a:sym typeface="+mn-lt"/>
                </a:endParaRPr>
              </a:p>
            </p:txBody>
          </p:sp>
        </p:grpSp>
        <p:sp>
          <p:nvSpPr>
            <p:cNvPr id="38" name="矩形 37"/>
            <p:cNvSpPr/>
            <p:nvPr/>
          </p:nvSpPr>
          <p:spPr>
            <a:xfrm>
              <a:off x="9511" y="3044"/>
              <a:ext cx="2352" cy="571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grpSp>
          <p:nvGrpSpPr>
            <p:cNvPr id="39" name="组合 38"/>
            <p:cNvGrpSpPr/>
            <p:nvPr/>
          </p:nvGrpSpPr>
          <p:grpSpPr>
            <a:xfrm rot="0">
              <a:off x="10219" y="2534"/>
              <a:ext cx="1020" cy="1020"/>
              <a:chOff x="4800600" y="457200"/>
              <a:chExt cx="765810" cy="765810"/>
            </a:xfrm>
          </p:grpSpPr>
          <p:sp>
            <p:nvSpPr>
              <p:cNvPr id="40" name="矩形 39"/>
              <p:cNvSpPr/>
              <p:nvPr/>
            </p:nvSpPr>
            <p:spPr>
              <a:xfrm>
                <a:off x="4800600" y="457200"/>
                <a:ext cx="765810" cy="765810"/>
              </a:xfrm>
              <a:prstGeom prst="rect">
                <a:avLst/>
              </a:prstGeom>
              <a:solidFill>
                <a:srgbClr val="DC67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sp>
            <p:nvSpPr>
              <p:cNvPr id="41" name="矩形 40"/>
              <p:cNvSpPr/>
              <p:nvPr/>
            </p:nvSpPr>
            <p:spPr>
              <a:xfrm>
                <a:off x="4876800" y="533400"/>
                <a:ext cx="598170" cy="598170"/>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ea typeface="楷体" panose="02010609060101010101" pitchFamily="49" charset="-122"/>
                    <a:cs typeface="楷体" panose="02010609060101010101" pitchFamily="49" charset="-122"/>
                    <a:sym typeface="+mn-lt"/>
                  </a:rPr>
                  <a:t>叁</a:t>
                </a:r>
                <a:endParaRPr lang="zh-CN" altLang="en-US" sz="2665" dirty="0">
                  <a:ea typeface="楷体" panose="02010609060101010101" pitchFamily="49" charset="-122"/>
                  <a:cs typeface="楷体" panose="02010609060101010101" pitchFamily="49" charset="-122"/>
                  <a:sym typeface="+mn-lt"/>
                </a:endParaRPr>
              </a:p>
            </p:txBody>
          </p:sp>
        </p:grpSp>
        <p:sp>
          <p:nvSpPr>
            <p:cNvPr id="47" name="文本框 46"/>
            <p:cNvSpPr txBox="1"/>
            <p:nvPr/>
          </p:nvSpPr>
          <p:spPr>
            <a:xfrm>
              <a:off x="3395" y="4462"/>
              <a:ext cx="1383" cy="3741"/>
            </a:xfrm>
            <a:prstGeom prst="rect">
              <a:avLst/>
            </a:prstGeom>
            <a:noFill/>
          </p:spPr>
          <p:txBody>
            <a:bodyPr vert="eaVert" wrap="square" rtlCol="0">
              <a:spAutoFit/>
            </a:bodyPr>
            <a:lstStyle>
              <a:defPPr>
                <a:defRPr lang="zh-CN"/>
              </a:defPPr>
              <a:lvl1pPr>
                <a:defRPr sz="2800" spc="200">
                  <a:solidFill>
                    <a:srgbClr val="354366"/>
                  </a:solidFill>
                  <a:latin typeface="苏新诗柳楷简" panose="02010600000101010101" pitchFamily="2" charset="-122"/>
                  <a:ea typeface="苏新诗柳楷简" panose="02010600000101010101" pitchFamily="2" charset="-122"/>
                </a:defRPr>
              </a:lvl1pPr>
            </a:lstStyle>
            <a:p>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讲仁爱</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p:txBody>
        </p:sp>
        <p:sp>
          <p:nvSpPr>
            <p:cNvPr id="48" name="矩形 47"/>
            <p:cNvSpPr/>
            <p:nvPr/>
          </p:nvSpPr>
          <p:spPr>
            <a:xfrm rot="5400000">
              <a:off x="4284" y="5945"/>
              <a:ext cx="4421" cy="483"/>
            </a:xfrm>
            <a:prstGeom prst="rect">
              <a:avLst/>
            </a:prstGeom>
          </p:spPr>
          <p:txBody>
            <a:bodyPr vert="horz" wrap="square">
              <a:spAutoFit/>
            </a:bodyPr>
            <a:lstStyle/>
            <a:p>
              <a:pPr algn="l"/>
              <a:endParaRPr lang="en-US" altLang="zh-CN" sz="1400" i="1" dirty="0">
                <a:solidFill>
                  <a:schemeClr val="tx1">
                    <a:lumMod val="75000"/>
                    <a:lumOff val="25000"/>
                  </a:schemeClr>
                </a:solidFill>
                <a:ea typeface="楷体" panose="02010609060101010101" pitchFamily="49" charset="-122"/>
                <a:cs typeface="楷体" panose="02010609060101010101" pitchFamily="49" charset="-122"/>
                <a:sym typeface="+mn-lt"/>
              </a:endParaRPr>
            </a:p>
          </p:txBody>
        </p:sp>
        <p:sp>
          <p:nvSpPr>
            <p:cNvPr id="49" name="文本框 48"/>
            <p:cNvSpPr txBox="1"/>
            <p:nvPr/>
          </p:nvSpPr>
          <p:spPr>
            <a:xfrm>
              <a:off x="6859" y="4462"/>
              <a:ext cx="1383" cy="3106"/>
            </a:xfrm>
            <a:prstGeom prst="rect">
              <a:avLst/>
            </a:prstGeom>
            <a:noFill/>
          </p:spPr>
          <p:txBody>
            <a:bodyPr vert="eaVert" wrap="square" rtlCol="0">
              <a:spAutoFit/>
            </a:bodyPr>
            <a:lstStyle>
              <a:defPPr>
                <a:defRPr lang="zh-CN"/>
              </a:defPPr>
              <a:lvl1pPr>
                <a:defRPr sz="2800" spc="200">
                  <a:solidFill>
                    <a:srgbClr val="354366"/>
                  </a:solidFill>
                  <a:latin typeface="苏新诗柳楷简" panose="02010600000101010101" pitchFamily="2" charset="-122"/>
                  <a:ea typeface="苏新诗柳楷简" panose="02010600000101010101" pitchFamily="2" charset="-122"/>
                </a:defRPr>
              </a:lvl1pPr>
            </a:lstStyle>
            <a:p>
              <a:pPr algn="l">
                <a:buClrTx/>
                <a:buSzTx/>
                <a:buFontTx/>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重民本</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p:txBody>
        </p:sp>
        <p:sp>
          <p:nvSpPr>
            <p:cNvPr id="50" name="矩形 49"/>
            <p:cNvSpPr/>
            <p:nvPr/>
          </p:nvSpPr>
          <p:spPr>
            <a:xfrm rot="5400000" flipH="1">
              <a:off x="9692" y="3674"/>
              <a:ext cx="120" cy="483"/>
            </a:xfrm>
            <a:prstGeom prst="rect">
              <a:avLst/>
            </a:prstGeom>
          </p:spPr>
          <p:txBody>
            <a:bodyPr vert="horz" wrap="square">
              <a:spAutoFit/>
            </a:bodyPr>
            <a:lstStyle/>
            <a:p>
              <a:pPr algn="l"/>
              <a:endParaRPr lang="en-US" altLang="zh-CN" sz="1400" i="1" dirty="0">
                <a:solidFill>
                  <a:schemeClr val="tx1">
                    <a:lumMod val="75000"/>
                    <a:lumOff val="25000"/>
                  </a:schemeClr>
                </a:solidFill>
                <a:ea typeface="楷体" panose="02010609060101010101" pitchFamily="49" charset="-122"/>
                <a:cs typeface="楷体" panose="02010609060101010101" pitchFamily="49" charset="-122"/>
                <a:sym typeface="+mn-lt"/>
              </a:endParaRPr>
            </a:p>
          </p:txBody>
        </p:sp>
        <p:grpSp>
          <p:nvGrpSpPr>
            <p:cNvPr id="22" name="组合 21"/>
            <p:cNvGrpSpPr/>
            <p:nvPr/>
          </p:nvGrpSpPr>
          <p:grpSpPr>
            <a:xfrm>
              <a:off x="12804" y="2546"/>
              <a:ext cx="2352" cy="6223"/>
              <a:chOff x="12818" y="2546"/>
              <a:chExt cx="2352" cy="6223"/>
            </a:xfrm>
          </p:grpSpPr>
          <p:sp>
            <p:nvSpPr>
              <p:cNvPr id="42" name="矩形 41"/>
              <p:cNvSpPr/>
              <p:nvPr/>
            </p:nvSpPr>
            <p:spPr>
              <a:xfrm>
                <a:off x="12818" y="3057"/>
                <a:ext cx="2352" cy="571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grpSp>
            <p:nvGrpSpPr>
              <p:cNvPr id="43" name="组合 42"/>
              <p:cNvGrpSpPr/>
              <p:nvPr/>
            </p:nvGrpSpPr>
            <p:grpSpPr>
              <a:xfrm rot="0">
                <a:off x="13526" y="2546"/>
                <a:ext cx="1020" cy="1020"/>
                <a:chOff x="4800600" y="457200"/>
                <a:chExt cx="765810" cy="765810"/>
              </a:xfrm>
            </p:grpSpPr>
            <p:sp>
              <p:nvSpPr>
                <p:cNvPr id="45" name="矩形 44"/>
                <p:cNvSpPr/>
                <p:nvPr/>
              </p:nvSpPr>
              <p:spPr>
                <a:xfrm>
                  <a:off x="4800600" y="457200"/>
                  <a:ext cx="765810" cy="765810"/>
                </a:xfrm>
                <a:prstGeom prst="rect">
                  <a:avLst/>
                </a:prstGeom>
                <a:solidFill>
                  <a:srgbClr val="DC67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sp>
              <p:nvSpPr>
                <p:cNvPr id="46" name="矩形 45"/>
                <p:cNvSpPr/>
                <p:nvPr/>
              </p:nvSpPr>
              <p:spPr>
                <a:xfrm>
                  <a:off x="4876800" y="533400"/>
                  <a:ext cx="598170" cy="598170"/>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ea typeface="楷体" panose="02010609060101010101" pitchFamily="49" charset="-122"/>
                      <a:cs typeface="楷体" panose="02010609060101010101" pitchFamily="49" charset="-122"/>
                      <a:sym typeface="+mn-lt"/>
                    </a:rPr>
                    <a:t>肆</a:t>
                  </a:r>
                  <a:endParaRPr lang="zh-CN" altLang="en-US" sz="2665" dirty="0">
                    <a:ea typeface="楷体" panose="02010609060101010101" pitchFamily="49" charset="-122"/>
                    <a:cs typeface="楷体" panose="02010609060101010101" pitchFamily="49" charset="-122"/>
                    <a:sym typeface="+mn-lt"/>
                  </a:endParaRPr>
                </a:p>
              </p:txBody>
            </p:sp>
          </p:grpSp>
          <p:sp>
            <p:nvSpPr>
              <p:cNvPr id="52" name="矩形 51"/>
              <p:cNvSpPr/>
              <p:nvPr/>
            </p:nvSpPr>
            <p:spPr>
              <a:xfrm rot="5400000" flipH="1">
                <a:off x="13444" y="7029"/>
                <a:ext cx="514" cy="483"/>
              </a:xfrm>
              <a:prstGeom prst="rect">
                <a:avLst/>
              </a:prstGeom>
            </p:spPr>
            <p:txBody>
              <a:bodyPr vert="horz" wrap="square">
                <a:spAutoFit/>
              </a:bodyPr>
              <a:lstStyle/>
              <a:p>
                <a:pPr algn="l"/>
                <a:endParaRPr lang="en-US" altLang="zh-CN" sz="1400" i="1" dirty="0">
                  <a:solidFill>
                    <a:schemeClr val="tx1">
                      <a:lumMod val="75000"/>
                      <a:lumOff val="25000"/>
                    </a:schemeClr>
                  </a:solidFill>
                  <a:ea typeface="楷体" panose="02010609060101010101" pitchFamily="49" charset="-122"/>
                  <a:cs typeface="楷体" panose="02010609060101010101" pitchFamily="49" charset="-122"/>
                  <a:sym typeface="+mn-lt"/>
                </a:endParaRPr>
              </a:p>
            </p:txBody>
          </p:sp>
        </p:grpSp>
        <p:grpSp>
          <p:nvGrpSpPr>
            <p:cNvPr id="23" name="组合 22"/>
            <p:cNvGrpSpPr/>
            <p:nvPr/>
          </p:nvGrpSpPr>
          <p:grpSpPr>
            <a:xfrm>
              <a:off x="16044" y="2533"/>
              <a:ext cx="4468" cy="6223"/>
              <a:chOff x="12818" y="2546"/>
              <a:chExt cx="4468" cy="6223"/>
            </a:xfrm>
          </p:grpSpPr>
          <p:sp>
            <p:nvSpPr>
              <p:cNvPr id="24" name="矩形 23"/>
              <p:cNvSpPr/>
              <p:nvPr/>
            </p:nvSpPr>
            <p:spPr>
              <a:xfrm>
                <a:off x="12818" y="3057"/>
                <a:ext cx="2352" cy="571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grpSp>
            <p:nvGrpSpPr>
              <p:cNvPr id="25" name="组合 24"/>
              <p:cNvGrpSpPr/>
              <p:nvPr/>
            </p:nvGrpSpPr>
            <p:grpSpPr>
              <a:xfrm rot="0">
                <a:off x="13526" y="2546"/>
                <a:ext cx="3760" cy="1121"/>
                <a:chOff x="4800600" y="457200"/>
                <a:chExt cx="2822793" cy="841640"/>
              </a:xfrm>
            </p:grpSpPr>
            <p:sp>
              <p:nvSpPr>
                <p:cNvPr id="26" name="矩形 25"/>
                <p:cNvSpPr/>
                <p:nvPr/>
              </p:nvSpPr>
              <p:spPr>
                <a:xfrm>
                  <a:off x="4800600" y="457200"/>
                  <a:ext cx="765810" cy="765810"/>
                </a:xfrm>
                <a:prstGeom prst="rect">
                  <a:avLst/>
                </a:prstGeom>
                <a:solidFill>
                  <a:srgbClr val="DC67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楷体" panose="02010609060101010101" pitchFamily="49" charset="-122"/>
                    <a:cs typeface="楷体" panose="02010609060101010101" pitchFamily="49" charset="-122"/>
                    <a:sym typeface="+mn-lt"/>
                  </a:endParaRPr>
                </a:p>
              </p:txBody>
            </p:sp>
            <p:sp>
              <p:nvSpPr>
                <p:cNvPr id="27" name="矩形 26"/>
                <p:cNvSpPr/>
                <p:nvPr/>
              </p:nvSpPr>
              <p:spPr>
                <a:xfrm>
                  <a:off x="4876800" y="533400"/>
                  <a:ext cx="598170" cy="598170"/>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5" dirty="0">
                      <a:ea typeface="楷体" panose="02010609060101010101" pitchFamily="49" charset="-122"/>
                      <a:cs typeface="楷体" panose="02010609060101010101" pitchFamily="49" charset="-122"/>
                      <a:sym typeface="+mn-lt"/>
                    </a:rPr>
                    <a:t>伍</a:t>
                  </a:r>
                  <a:endParaRPr lang="zh-CN" altLang="en-US" sz="2665" dirty="0">
                    <a:ea typeface="楷体" panose="02010609060101010101" pitchFamily="49" charset="-122"/>
                    <a:cs typeface="楷体" panose="02010609060101010101" pitchFamily="49" charset="-122"/>
                    <a:sym typeface="+mn-lt"/>
                  </a:endParaRPr>
                </a:p>
              </p:txBody>
            </p:sp>
            <p:sp>
              <p:nvSpPr>
                <p:cNvPr id="15" name="矩形 14"/>
                <p:cNvSpPr/>
                <p:nvPr/>
              </p:nvSpPr>
              <p:spPr>
                <a:xfrm>
                  <a:off x="6857583" y="533030"/>
                  <a:ext cx="765810" cy="765810"/>
                </a:xfrm>
                <a:prstGeom prst="rect">
                  <a:avLst/>
                </a:prstGeom>
                <a:solidFill>
                  <a:srgbClr val="DC67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ea typeface="楷体" panose="02010609060101010101" pitchFamily="49" charset="-122"/>
                    <a:cs typeface="楷体" panose="02010609060101010101" pitchFamily="49" charset="-122"/>
                    <a:sym typeface="+mn-lt"/>
                  </a:endParaRPr>
                </a:p>
              </p:txBody>
            </p:sp>
            <p:sp>
              <p:nvSpPr>
                <p:cNvPr id="16" name="矩形 15"/>
                <p:cNvSpPr/>
                <p:nvPr/>
              </p:nvSpPr>
              <p:spPr>
                <a:xfrm>
                  <a:off x="6941839" y="625748"/>
                  <a:ext cx="598170" cy="598170"/>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665" dirty="0">
                      <a:ea typeface="楷体" panose="02010609060101010101" pitchFamily="49" charset="-122"/>
                      <a:cs typeface="楷体" panose="02010609060101010101" pitchFamily="49" charset="-122"/>
                      <a:sym typeface="+mn-lt"/>
                    </a:rPr>
                    <a:t>陆</a:t>
                  </a:r>
                  <a:endParaRPr lang="zh-CN" altLang="en-US" sz="2665" dirty="0">
                    <a:ea typeface="楷体" panose="02010609060101010101" pitchFamily="49" charset="-122"/>
                    <a:cs typeface="楷体" panose="02010609060101010101" pitchFamily="49" charset="-122"/>
                    <a:sym typeface="+mn-lt"/>
                  </a:endParaRPr>
                </a:p>
              </p:txBody>
            </p:sp>
          </p:grpSp>
          <p:sp>
            <p:nvSpPr>
              <p:cNvPr id="29" name="矩形 28"/>
              <p:cNvSpPr/>
              <p:nvPr/>
            </p:nvSpPr>
            <p:spPr>
              <a:xfrm rot="5400000">
                <a:off x="11434" y="6104"/>
                <a:ext cx="4535" cy="483"/>
              </a:xfrm>
              <a:prstGeom prst="rect">
                <a:avLst/>
              </a:prstGeom>
            </p:spPr>
            <p:txBody>
              <a:bodyPr vert="horz" wrap="square">
                <a:spAutoFit/>
              </a:bodyPr>
              <a:lstStyle/>
              <a:p>
                <a:pPr algn="l"/>
                <a:endParaRPr lang="en-US" altLang="zh-CN" sz="1400" i="1" dirty="0">
                  <a:solidFill>
                    <a:schemeClr val="tx1">
                      <a:lumMod val="75000"/>
                      <a:lumOff val="25000"/>
                    </a:schemeClr>
                  </a:solidFill>
                  <a:ea typeface="楷体" panose="02010609060101010101" pitchFamily="49" charset="-122"/>
                  <a:cs typeface="楷体" panose="02010609060101010101" pitchFamily="49" charset="-122"/>
                  <a:sym typeface="+mn-lt"/>
                </a:endParaRPr>
              </a:p>
            </p:txBody>
          </p:sp>
        </p:grpSp>
        <p:sp>
          <p:nvSpPr>
            <p:cNvPr id="17" name="文本框 16"/>
            <p:cNvSpPr txBox="1"/>
            <p:nvPr/>
          </p:nvSpPr>
          <p:spPr>
            <a:xfrm>
              <a:off x="9998" y="4422"/>
              <a:ext cx="1383" cy="3106"/>
            </a:xfrm>
            <a:prstGeom prst="rect">
              <a:avLst/>
            </a:prstGeom>
            <a:noFill/>
          </p:spPr>
          <p:txBody>
            <a:bodyPr vert="eaVert" wrap="square" rtlCol="0">
              <a:spAutoFit/>
            </a:bodyPr>
            <a:lstStyle>
              <a:defPPr>
                <a:defRPr lang="zh-CN"/>
              </a:defPPr>
              <a:lvl1pPr>
                <a:defRPr sz="2800" spc="200">
                  <a:solidFill>
                    <a:srgbClr val="354366"/>
                  </a:solidFill>
                  <a:latin typeface="苏新诗柳楷简" panose="02010600000101010101" pitchFamily="2" charset="-122"/>
                  <a:ea typeface="苏新诗柳楷简" panose="02010600000101010101" pitchFamily="2" charset="-122"/>
                </a:defRPr>
              </a:lvl1pPr>
            </a:lstStyle>
            <a:p>
              <a:pPr algn="l">
                <a:buClrTx/>
                <a:buSzTx/>
                <a:buFontTx/>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守诚信</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p:txBody>
        </p:sp>
        <p:sp>
          <p:nvSpPr>
            <p:cNvPr id="18" name="文本框 17"/>
            <p:cNvSpPr txBox="1"/>
            <p:nvPr/>
          </p:nvSpPr>
          <p:spPr>
            <a:xfrm>
              <a:off x="13378" y="4462"/>
              <a:ext cx="1383" cy="3106"/>
            </a:xfrm>
            <a:prstGeom prst="rect">
              <a:avLst/>
            </a:prstGeom>
            <a:noFill/>
          </p:spPr>
          <p:txBody>
            <a:bodyPr vert="eaVert" wrap="square" rtlCol="0">
              <a:spAutoFit/>
            </a:bodyPr>
            <a:lstStyle>
              <a:defPPr>
                <a:defRPr lang="zh-CN"/>
              </a:defPPr>
              <a:lvl1pPr>
                <a:defRPr sz="2800" spc="200">
                  <a:solidFill>
                    <a:srgbClr val="354366"/>
                  </a:solidFill>
                  <a:latin typeface="苏新诗柳楷简" panose="02010600000101010101" pitchFamily="2" charset="-122"/>
                  <a:ea typeface="苏新诗柳楷简" panose="02010600000101010101" pitchFamily="2" charset="-122"/>
                </a:defRPr>
              </a:lvl1pPr>
            </a:lstStyle>
            <a:p>
              <a:pPr algn="l">
                <a:buClrTx/>
                <a:buSzTx/>
                <a:buFontTx/>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崇正义</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p:txBody>
        </p:sp>
        <p:sp>
          <p:nvSpPr>
            <p:cNvPr id="19" name="文本框 18"/>
            <p:cNvSpPr txBox="1"/>
            <p:nvPr/>
          </p:nvSpPr>
          <p:spPr>
            <a:xfrm>
              <a:off x="16765" y="4462"/>
              <a:ext cx="1383" cy="3106"/>
            </a:xfrm>
            <a:prstGeom prst="rect">
              <a:avLst/>
            </a:prstGeom>
            <a:noFill/>
          </p:spPr>
          <p:txBody>
            <a:bodyPr vert="eaVert" wrap="square" rtlCol="0">
              <a:spAutoFit/>
            </a:bodyPr>
            <a:lstStyle>
              <a:defPPr>
                <a:defRPr lang="zh-CN"/>
              </a:defPPr>
              <a:lvl1pPr>
                <a:defRPr sz="2800" spc="200">
                  <a:solidFill>
                    <a:srgbClr val="354366"/>
                  </a:solidFill>
                  <a:latin typeface="苏新诗柳楷简" panose="02010600000101010101" pitchFamily="2" charset="-122"/>
                  <a:ea typeface="苏新诗柳楷简" panose="02010600000101010101" pitchFamily="2" charset="-122"/>
                </a:defRPr>
              </a:lvl1pPr>
            </a:lstStyle>
            <a:p>
              <a:pPr algn="l">
                <a:buClrTx/>
                <a:buSzTx/>
                <a:buFontTx/>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尚和合</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p:txBody>
        </p:sp>
        <p:sp>
          <p:nvSpPr>
            <p:cNvPr id="20" name="文本框 19"/>
            <p:cNvSpPr txBox="1"/>
            <p:nvPr/>
          </p:nvSpPr>
          <p:spPr>
            <a:xfrm>
              <a:off x="19470" y="4422"/>
              <a:ext cx="1383" cy="3106"/>
            </a:xfrm>
            <a:prstGeom prst="rect">
              <a:avLst/>
            </a:prstGeom>
            <a:noFill/>
          </p:spPr>
          <p:txBody>
            <a:bodyPr vert="eaVert" wrap="square" rtlCol="0">
              <a:spAutoFit/>
            </a:bodyPr>
            <a:lstStyle>
              <a:defPPr>
                <a:defRPr lang="zh-CN"/>
              </a:defPPr>
              <a:lvl1pPr>
                <a:defRPr sz="2800" spc="200">
                  <a:solidFill>
                    <a:srgbClr val="354366"/>
                  </a:solidFill>
                  <a:latin typeface="苏新诗柳楷简" panose="02010600000101010101" pitchFamily="2" charset="-122"/>
                  <a:ea typeface="苏新诗柳楷简" panose="02010600000101010101" pitchFamily="2" charset="-122"/>
                </a:defRPr>
              </a:lvl1pPr>
            </a:lstStyle>
            <a:p>
              <a:pPr algn="l">
                <a:buClrTx/>
                <a:buSzTx/>
                <a:buFontTx/>
              </a:pPr>
              <a:r>
                <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rPr>
                <a:t>求大同</a:t>
              </a:r>
              <a:endParaRPr lang="zh-CN" altLang="en-US" sz="3600" b="1" dirty="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2"/>
          <p:cNvSpPr/>
          <p:nvPr>
            <p:custDataLst>
              <p:tags r:id="rId1"/>
            </p:custDataLst>
          </p:nvPr>
        </p:nvSpPr>
        <p:spPr>
          <a:xfrm>
            <a:off x="6326505" y="2673350"/>
            <a:ext cx="5353050" cy="21532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latin typeface="微软雅黑" panose="020B0503020204020204" charset="-122"/>
              <a:ea typeface="微软雅黑" panose="020B0503020204020204" charset="-122"/>
            </a:endParaRPr>
          </a:p>
        </p:txBody>
      </p:sp>
      <p:sp>
        <p:nvSpPr>
          <p:cNvPr id="11" name="Title 6"/>
          <p:cNvSpPr txBox="1"/>
          <p:nvPr>
            <p:custDataLst>
              <p:tags r:id="rId2"/>
            </p:custDataLst>
          </p:nvPr>
        </p:nvSpPr>
        <p:spPr>
          <a:xfrm>
            <a:off x="6511290" y="2881630"/>
            <a:ext cx="4983480" cy="1736725"/>
          </a:xfrm>
          <a:prstGeom prst="rect">
            <a:avLst/>
          </a:prstGeom>
          <a:noFill/>
          <a:ln w="3175">
            <a:noFill/>
            <a:prstDash val="dash"/>
          </a:ln>
        </p:spPr>
        <p:txBody>
          <a:bodyPr lIns="63500" tIns="25400" rIns="63500" bIns="25400" anchor="ctr">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auto">
              <a:lnSpc>
                <a:spcPct val="120000"/>
              </a:lnSpc>
              <a:spcBef>
                <a:spcPts val="0"/>
              </a:spcBef>
              <a:spcAft>
                <a:spcPts val="800"/>
              </a:spcAft>
              <a:buSzPct val="100000"/>
              <a:buFont typeface="Arial" panose="020B0604020202020204" pitchFamily="34" charset="0"/>
              <a:buNone/>
              <a:defRPr/>
            </a:pPr>
            <a:r>
              <a:rPr lang="zh-CN" altLang="en-US" sz="3200" spc="200" dirty="0">
                <a:solidFill>
                  <a:schemeClr val="bg1"/>
                </a:solidFill>
                <a:latin typeface="微软雅黑" panose="020B0503020204020204" charset="-122"/>
                <a:ea typeface="微软雅黑" panose="020B0503020204020204" charset="-122"/>
                <a:cs typeface="楷体" panose="02010609060101010101" pitchFamily="49" charset="-122"/>
              </a:rPr>
              <a:t>源远流长</a:t>
            </a:r>
            <a:r>
              <a:rPr lang="zh-CN" altLang="en-US" sz="3200" spc="180"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的中华优秀传统文化，是社会主义核心价值观历史底蕴的集中体现。</a:t>
            </a:r>
            <a:endParaRPr lang="zh-CN" altLang="en-US" sz="3200" spc="180"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184327" name="图片 1"/>
          <p:cNvPicPr>
            <a:picLocks noChangeAspect="1" noChangeArrowheads="1"/>
          </p:cNvPicPr>
          <p:nvPr/>
        </p:nvPicPr>
        <p:blipFill>
          <a:blip r:embed="rId3" cstate="print"/>
          <a:srcRect l="3801" t="11865" r="4612" b="5843"/>
          <a:stretch>
            <a:fillRect/>
          </a:stretch>
        </p:blipFill>
        <p:spPr bwMode="auto">
          <a:xfrm>
            <a:off x="919480" y="1315085"/>
            <a:ext cx="4678045" cy="467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6616" y="795515"/>
            <a:ext cx="6120635" cy="5650793"/>
          </a:xfrm>
          <a:prstGeom prst="rect">
            <a:avLst/>
          </a:prstGeom>
        </p:spPr>
      </p:pic>
      <p:pic>
        <p:nvPicPr>
          <p:cNvPr id="23" name="图片 22" descr="rrrrrrrrrr_0000s_0000s_0006_e819955b3d9109918289b7cebf63fb8d"/>
          <p:cNvPicPr>
            <a:picLocks noChangeAspect="1"/>
          </p:cNvPicPr>
          <p:nvPr/>
        </p:nvPicPr>
        <p:blipFill>
          <a:blip r:embed="rId2"/>
          <a:srcRect l="49478" t="57797" r="8747" b="13933"/>
          <a:stretch>
            <a:fillRect/>
          </a:stretch>
        </p:blipFill>
        <p:spPr>
          <a:xfrm>
            <a:off x="1774190" y="1593850"/>
            <a:ext cx="4079875" cy="3969385"/>
          </a:xfrm>
          <a:prstGeom prst="rect">
            <a:avLst/>
          </a:prstGeom>
        </p:spPr>
      </p:pic>
      <p:sp>
        <p:nvSpPr>
          <p:cNvPr id="4" name="矩形 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068695" y="1974215"/>
            <a:ext cx="5436235" cy="2861310"/>
          </a:xfrm>
          <a:prstGeom prst="rect">
            <a:avLst/>
          </a:prstGeom>
        </p:spPr>
        <p:txBody>
          <a:bodyPr wrap="square">
            <a:spAutoFit/>
          </a:bodyPr>
          <a:p>
            <a:pPr indent="0" algn="l" fontAlgn="auto">
              <a:lnSpc>
                <a:spcPct val="150000"/>
              </a:lnSpc>
            </a:pPr>
            <a:r>
              <a:rPr lang="zh-CN" altLang="en-US" sz="4000" b="1" dirty="0">
                <a:gradFill>
                  <a:gsLst>
                    <a:gs pos="0">
                      <a:srgbClr val="E30000"/>
                    </a:gs>
                    <a:gs pos="100000">
                      <a:srgbClr val="760303"/>
                    </a:gs>
                  </a:gsLst>
                  <a:lin scaled="0"/>
                </a:gradFill>
                <a:effectLst>
                  <a:outerShdw blurRad="127000" dist="63500" dir="2700000" algn="tl">
                    <a:srgbClr val="000000">
                      <a:alpha val="40000"/>
                    </a:srgbClr>
                  </a:outerShdw>
                </a:effectLst>
                <a:latin typeface="+mj-ea"/>
                <a:ea typeface="+mj-ea"/>
                <a:sym typeface="+mn-ea"/>
              </a:rPr>
              <a:t>社会主义核心价值观扎根中华优秀传统文化土壤具体体现在哪些方面？</a:t>
            </a:r>
            <a:endParaRPr lang="zh-CN" altLang="en-US" sz="4000" b="1" dirty="0">
              <a:gradFill>
                <a:gsLst>
                  <a:gs pos="0">
                    <a:srgbClr val="E30000"/>
                  </a:gs>
                  <a:gs pos="100000">
                    <a:srgbClr val="760303"/>
                  </a:gs>
                </a:gsLst>
                <a:lin scaled="0"/>
              </a:gradFill>
              <a:effectLst>
                <a:outerShdw blurRad="127000" dist="63500" dir="2700000" algn="tl">
                  <a:srgbClr val="000000">
                    <a:alpha val="40000"/>
                  </a:srgbClr>
                </a:outerShdw>
              </a:effectLst>
              <a:latin typeface="+mj-ea"/>
              <a:ea typeface="+mj-ea"/>
              <a:cs typeface="+mn-ea"/>
              <a:sym typeface="+mn-ea"/>
            </a:endParaRPr>
          </a:p>
        </p:txBody>
      </p:sp>
      <p:sp>
        <p:nvSpPr>
          <p:cNvPr id="12" name="圆角矩形 17"/>
          <p:cNvSpPr/>
          <p:nvPr/>
        </p:nvSpPr>
        <p:spPr>
          <a:xfrm>
            <a:off x="2028119" y="3156489"/>
            <a:ext cx="3597628" cy="545021"/>
          </a:xfrm>
          <a:prstGeom prst="roundRect">
            <a:avLst>
              <a:gd name="adj" fmla="val 0"/>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8400" b="1" dirty="0">
                <a:latin typeface="Calibri" panose="020F0502020204030204" pitchFamily="34" charset="0"/>
                <a:ea typeface="微软雅黑" panose="020B0503020204020204" charset="-122"/>
                <a:sym typeface="Calibri" panose="020F0502020204030204" pitchFamily="34" charset="0"/>
              </a:rPr>
              <a:t>02</a:t>
            </a:r>
            <a:endParaRPr lang="zh-CN" altLang="en-US" sz="18400" b="1" dirty="0">
              <a:latin typeface="Calibri" panose="020F0502020204030204" pitchFamily="34" charset="0"/>
              <a:ea typeface="微软雅黑" panose="020B0503020204020204" charset="-122"/>
              <a:sym typeface="Calibri" panose="020F0502020204030204" pitchFamily="34" charset="0"/>
            </a:endParaRP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14228" t="40790" r="29017" b="13737"/>
          <a:stretch>
            <a:fillRect/>
          </a:stretch>
        </p:blipFill>
        <p:spPr>
          <a:xfrm>
            <a:off x="9121195" y="430254"/>
            <a:ext cx="2537077" cy="154366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55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05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heel(1)">
                                      <p:cBhvr>
                                        <p:cTn id="2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2115" y="415925"/>
            <a:ext cx="7294880" cy="706755"/>
          </a:xfrm>
          <a:prstGeom prst="rect">
            <a:avLst/>
          </a:prstGeom>
          <a:noFill/>
        </p:spPr>
        <p:txBody>
          <a:bodyPr wrap="none" rtlCol="0" anchor="t">
            <a:spAutoFit/>
          </a:bodyPr>
          <a:lstStyle/>
          <a:p>
            <a:r>
              <a:rPr lang="zh-CN" altLang="en-US" sz="4000" b="1">
                <a:solidFill>
                  <a:srgbClr val="C00000"/>
                </a:solidFill>
                <a:latin typeface="微软雅黑" panose="020B0503020204020204" charset="-122"/>
                <a:ea typeface="微软雅黑" panose="020B0503020204020204" charset="-122"/>
                <a:sym typeface="+mn-ea"/>
              </a:rPr>
              <a:t>（一）富强、民主、文明、和谐</a:t>
            </a:r>
            <a:endParaRPr lang="zh-CN" altLang="en-US" sz="4000" b="1" kern="0" noProof="0" dirty="0">
              <a:ln>
                <a:solidFill>
                  <a:schemeClr val="tx1"/>
                </a:solidFill>
              </a:ln>
              <a:solidFill>
                <a:srgbClr val="C00000"/>
              </a:solidFill>
              <a:effectLst/>
              <a:uLnTx/>
              <a:uFillTx/>
              <a:latin typeface="微软雅黑" panose="020B0503020204020204" charset="-122"/>
              <a:ea typeface="微软雅黑" panose="020B0503020204020204" charset="-122"/>
              <a:sym typeface="+mn-ea"/>
            </a:endParaRPr>
          </a:p>
        </p:txBody>
      </p:sp>
      <p:pic>
        <p:nvPicPr>
          <p:cNvPr id="5" name="图片 4" descr="u=2596624401,3775483481&amp;fm=26&amp;gp=0[1]"/>
          <p:cNvPicPr>
            <a:picLocks noChangeAspect="1"/>
          </p:cNvPicPr>
          <p:nvPr/>
        </p:nvPicPr>
        <p:blipFill>
          <a:blip r:embed="rId1" cstate="print"/>
          <a:stretch>
            <a:fillRect/>
          </a:stretch>
        </p:blipFill>
        <p:spPr>
          <a:xfrm>
            <a:off x="642620" y="3676015"/>
            <a:ext cx="10935335" cy="2922905"/>
          </a:xfrm>
          <a:prstGeom prst="rect">
            <a:avLst/>
          </a:prstGeom>
        </p:spPr>
      </p:pic>
      <p:sp>
        <p:nvSpPr>
          <p:cNvPr id="6" name="文本框 5"/>
          <p:cNvSpPr txBox="1"/>
          <p:nvPr/>
        </p:nvSpPr>
        <p:spPr>
          <a:xfrm>
            <a:off x="412115" y="1322070"/>
            <a:ext cx="11396980" cy="3225165"/>
          </a:xfrm>
          <a:prstGeom prst="rect">
            <a:avLst/>
          </a:prstGeom>
          <a:noFill/>
        </p:spPr>
        <p:txBody>
          <a:bodyPr wrap="square" rtlCol="0" anchor="t">
            <a:spAutoFit/>
          </a:bodyPr>
          <a:lstStyle/>
          <a:p>
            <a:pPr algn="just" eaLnBrk="0" hangingPunct="0">
              <a:lnSpc>
                <a:spcPct val="150000"/>
              </a:lnSpc>
              <a:spcBef>
                <a:spcPts val="1400"/>
              </a:spcBef>
            </a:pPr>
            <a:r>
              <a:rPr lang="zh-CN" altLang="en-US" sz="3200" u="sng" dirty="0">
                <a:latin typeface="微软雅黑" panose="020B0503020204020204" charset="-122"/>
                <a:ea typeface="微软雅黑" panose="020B0503020204020204" charset="-122"/>
                <a:cs typeface="微软雅黑" panose="020B0503020204020204" charset="-122"/>
                <a:sym typeface="+mn-ea"/>
              </a:rPr>
              <a:t>国家层面</a:t>
            </a:r>
            <a:r>
              <a:rPr lang="zh-CN" altLang="en-US" sz="3200" dirty="0">
                <a:latin typeface="微软雅黑" panose="020B0503020204020204" charset="-122"/>
                <a:ea typeface="微软雅黑" panose="020B0503020204020204" charset="-122"/>
                <a:cs typeface="微软雅黑" panose="020B0503020204020204" charset="-122"/>
                <a:sym typeface="+mn-ea"/>
              </a:rPr>
              <a:t>：富强是中华民族千年夙愿，“民惟邦本”的政治理念以及“民贵君轻”等民本思想，体现了中华民族朴素的民主理念，“和合”思想是中国传统文化的精华。</a:t>
            </a:r>
            <a:endParaRPr lang="zh-CN" altLang="en-US" sz="3200" dirty="0">
              <a:latin typeface="微软雅黑" panose="020B0503020204020204" charset="-122"/>
              <a:ea typeface="微软雅黑" panose="020B0503020204020204" charset="-122"/>
              <a:cs typeface="微软雅黑" panose="020B0503020204020204" charset="-122"/>
            </a:endParaRPr>
          </a:p>
          <a:p>
            <a:pPr algn="just" eaLnBrk="0" hangingPunct="0">
              <a:lnSpc>
                <a:spcPct val="150000"/>
              </a:lnSpc>
              <a:spcBef>
                <a:spcPts val="1400"/>
              </a:spcBef>
            </a:pPr>
            <a:endParaRPr lang="zh-CN" altLang="en-US" sz="32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tags/tag1.xml><?xml version="1.0" encoding="utf-8"?>
<p:tagLst xmlns:p="http://schemas.openxmlformats.org/presentationml/2006/main">
  <p:tag name="KSO_WM_FULL_TEXT_BEAUTIFY_COPY_ID" val="2"/>
</p:tagLst>
</file>

<file path=ppt/tags/tag10.xml><?xml version="1.0" encoding="utf-8"?>
<p:tagLst xmlns:p="http://schemas.openxmlformats.org/presentationml/2006/main">
  <p:tag name="KSO_WM_FULL_TEXT_BEAUTIFY_COPY_ID" val="3"/>
</p:tagLst>
</file>

<file path=ppt/tags/tag11.xml><?xml version="1.0" encoding="utf-8"?>
<p:tagLst xmlns:p="http://schemas.openxmlformats.org/presentationml/2006/main">
  <p:tag name="KSO_WM_FULL_TEXT_BEAUTIFY_COPY_ID" val="150997038"/>
</p:tagLst>
</file>

<file path=ppt/tags/tag12.xml><?xml version="1.0" encoding="utf-8"?>
<p:tagLst xmlns:p="http://schemas.openxmlformats.org/presentationml/2006/main">
  <p:tag name="KSO_WM_FULL_TEXT_BEAUTIFY_COPY_ID" val="7"/>
</p:tagLst>
</file>

<file path=ppt/tags/tag13.xml><?xml version="1.0" encoding="utf-8"?>
<p:tagLst xmlns:p="http://schemas.openxmlformats.org/presentationml/2006/main">
  <p:tag name="KSO_WM_FULL_TEXT_BEAUTIFY_COPY_ID" val="150997069"/>
</p:tagLst>
</file>

<file path=ppt/tags/tag14.xml><?xml version="1.0" encoding="utf-8"?>
<p:tagLst xmlns:p="http://schemas.openxmlformats.org/presentationml/2006/main">
  <p:tag name="KSO_WM_FULL_TEXT_BEAUTIFY_COPY_ID" val="150997111"/>
</p:tagLst>
</file>

<file path=ppt/tags/tag15.xml><?xml version="1.0" encoding="utf-8"?>
<p:tagLst xmlns:p="http://schemas.openxmlformats.org/presentationml/2006/main">
  <p:tag name="KSO_WM_FULL_TEXT_BEAUTIFY_COPY_ID" val="150997069"/>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7611_14*l_h_i*1_2_1"/>
  <p:tag name="KSO_WM_TEMPLATE_CATEGORY" val="custom"/>
  <p:tag name="KSO_WM_TEMPLATE_INDEX" val="20207611"/>
  <p:tag name="KSO_WM_UNIT_LAYERLEVEL" val="1_1_1"/>
  <p:tag name="KSO_WM_TAG_VERSION" val="1.0"/>
  <p:tag name="KSO_WM_BEAUTIFY_FLAG" val="#wm#"/>
  <p:tag name="KSO_WM_DIAGRAM_GROUP_CODE" val="l1-5"/>
  <p:tag name="KSO_WM_UNIT_TYPE" val="l_h_i"/>
  <p:tag name="KSO_WM_UNIT_INDEX" val="1_2_1"/>
  <p:tag name="KSO_WM_UNIT_LINE_FORE_SCHEMECOLOR_INDEX" val="5"/>
  <p:tag name="KSO_WM_UNIT_LINE_FILL_TYPE" val="2"/>
  <p:tag name="KSO_WM_UNIT_USESOURCEFORMAT_APPLY" val="1"/>
</p:tagLst>
</file>

<file path=ppt/tags/tag17.xml><?xml version="1.0" encoding="utf-8"?>
<p:tagLst xmlns:p="http://schemas.openxmlformats.org/presentationml/2006/main">
  <p:tag name="COMMONDATA" val="eyJjb3VudCI6OSwiaGRpZCI6ImVkY2NmNTEzOTYwYTVlODY3ZDJlYzQzZTk1N2M1NjdkIiwidXNlckNvdW50Ijo0fQ=="/>
  <p:tag name="KSO_WPP_MARK_KEY" val="d28c63e5-6dfc-4866-ae52-9b4c95d22e70"/>
</p:tagLst>
</file>

<file path=ppt/tags/tag2.xml><?xml version="1.0" encoding="utf-8"?>
<p:tagLst xmlns:p="http://schemas.openxmlformats.org/presentationml/2006/main">
  <p:tag name="KSO_WM_FULL_TEXT_BEAUTIFY_COPY_ID" val="4"/>
</p:tagLst>
</file>

<file path=ppt/tags/tag3.xml><?xml version="1.0" encoding="utf-8"?>
<p:tagLst xmlns:p="http://schemas.openxmlformats.org/presentationml/2006/main">
  <p:tag name="KSO_WM_FULL_TEXT_BEAUTIFY_COPY_ID" val="5"/>
</p:tagLst>
</file>

<file path=ppt/tags/tag4.xml><?xml version="1.0" encoding="utf-8"?>
<p:tagLst xmlns:p="http://schemas.openxmlformats.org/presentationml/2006/main">
  <p:tag name="KSO_WM_FULL_TEXT_BEAUTIFY_COPY_ID" val="6"/>
</p:tagLst>
</file>

<file path=ppt/tags/tag5.xml><?xml version="1.0" encoding="utf-8"?>
<p:tagLst xmlns:p="http://schemas.openxmlformats.org/presentationml/2006/main">
  <p:tag name="KSO_WM_FULL_TEXT_BEAUTIFY_COPY_ID" val="7"/>
</p:tagLst>
</file>

<file path=ppt/tags/tag6.xml><?xml version="1.0" encoding="utf-8"?>
<p:tagLst xmlns:p="http://schemas.openxmlformats.org/presentationml/2006/main">
  <p:tag name="KSO_WM_FULL_TEXT_BEAUTIFY_COPY_ID" val="15099711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235_1*i*1"/>
  <p:tag name="KSO_WM_TEMPLATE_CATEGORY" val="diagram"/>
  <p:tag name="KSO_WM_TEMPLATE_INDEX" val="20217235"/>
  <p:tag name="KSO_WM_UNIT_LAYERLEVEL" val="1"/>
  <p:tag name="KSO_WM_TAG_VERSION" val="1.0"/>
  <p:tag name="KSO_WM_BEAUTIFY_FLAG" val="#wm#"/>
  <p:tag name="KSO_WM_UNIT_BLOCK" val="0"/>
  <p:tag name="KSO_WM_UNIT_DEC_AREA_ID" val="ef2aafa882c64cc19e756650b9bf8492"/>
  <p:tag name="KSO_WM_UNIT_SM_LIMIT_TYPE" val="2"/>
  <p:tag name="KSO_WM_UNIT_TYPE" val="i"/>
  <p:tag name="KSO_WM_UNIT_INDEX" val="1"/>
  <p:tag name="KSO_WM_UNIT_DECORATE_INFO" val="{&quot;DecorateInfoH&quot;:{&quot;IsAbs&quot;:true},&quot;DecorateInfoW&quot;:{&quot;IsAbs&quot;:true},&quot;DecorateInfoX&quot;:{&quot;IsAbs&quot;:true,&quot;Pos&quot;:1},&quot;DecorateInfoY&quot;:{&quot;IsAbs&quot;:true,&quot;Pos&quot;:1},&quot;ReferentInfo&quot;:{&quot;Id&quot;:&quot;cc213d1b8eb8495998232d7140a8e973&quot;,&quot;X&quot;:{&quot;Pos&quot;:1},&quot;Y&quot;:{&quot;Pos&quot;:1}},&quot;whChangeMode&quot;:0}"/>
  <p:tag name="KSO_WM_CHIP_GROUPID" val="5f22939adda340fd2c9b5854"/>
  <p:tag name="KSO_WM_CHIP_XID" val="5f22939adda340fd2c9b585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24"/>
  <p:tag name="KSO_WM_TEMPLATE_ASSEMBLE_XID" val="606570764054ed1e2fb81595"/>
  <p:tag name="KSO_WM_TEMPLATE_ASSEMBLE_GROUPID" val="606570764054ed1e2fb81595"/>
</p:tagLst>
</file>

<file path=ppt/tags/tag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7235_1*f*2"/>
  <p:tag name="KSO_WM_TEMPLATE_CATEGORY" val="diagram"/>
  <p:tag name="KSO_WM_TEMPLATE_INDEX" val="20217235"/>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cc213d1b8eb8495998232d7140a8e97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6120dbd68b542489a9959ff539491c9"/>
  <p:tag name="KSO_WM_UNIT_TEXT_FILL_FORE_SCHEMECOLOR_INDEX_BRIGHTNESS" val="0.25"/>
  <p:tag name="KSO_WM_UNIT_TEXT_FILL_FORE_SCHEMECOLOR_INDEX" val="13"/>
  <p:tag name="KSO_WM_UNIT_TEXT_FILL_TYPE" val="1"/>
  <p:tag name="KSO_WM_TEMPLATE_ASSEMBLE_XID" val="606570764054ed1e2fb81595"/>
  <p:tag name="KSO_WM_TEMPLATE_ASSEMBLE_GROUPID" val="606570764054ed1e2fb81595"/>
</p:tagLst>
</file>

<file path=ppt/tags/tag9.xml><?xml version="1.0" encoding="utf-8"?>
<p:tagLst xmlns:p="http://schemas.openxmlformats.org/presentationml/2006/main">
  <p:tag name="KSO_WM_FULL_TEXT_BEAUTIFY_COPY_ID" val="150997068"/>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false,&quot;picture_toward&quot;:0,&quot;picture_dockside&quot;:[],&quot;fill_id&quot;:&quot;b21e9e4d44c14708b0cce6e4a2d1e068&quot;,&quot;fill_align&quot;:&quot;cm&quot;,&quot;chip_types&quot;:[&quot;header&quot;]},{&quot;text_align&quot;:&quot;lm&quot;,&quot;text_direction&quot;:&quot;horizontal&quot;,&quot;support_big_font&quot;:false,&quot;picture_toward&quot;:0,&quot;picture_dockside&quot;:[],&quot;fill_id&quot;:&quot;9dfc416b52ba451a95890029a2893737&quot;,&quot;fill_align&quot;:&quot;lm&quot;,&quot;chip_types&quot;:[&quot;picture&quot;]},{&quot;text_align&quot;:&quot;lm&quot;,&quot;text_direction&quot;:&quot;horizontal&quot;,&quot;support_big_font&quot;:false,&quot;picture_toward&quot;:0,&quot;picture_dockside&quot;:[],&quot;fill_id&quot;:&quot;2cb64e20908b4db5acef2d7e3e479179&quot;,&quot;fill_align&quot;:&quot;lm&quot;,&quot;chip_types&quot;:[&quot;text&quot;]},{&quot;text_align&quot;:&quot;lm&quot;,&quot;text_direction&quot;:&quot;horizontal&quot;,&quot;support_big_font&quot;:false,&quot;picture_toward&quot;:0,&quot;picture_dockside&quot;:[],&quot;fill_id&quot;:&quot;e668700afcd0415eb418d03634690ef1&quot;,&quot;fill_align&quot;:&quot;lm&quot;,&quot;chip_types&quot;:[&quot;text&quot;]}]]"/>
  <p:tag name="KSO_WM_SLIDE_ID" val="diagram2021723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BEAUTIFY_FLAG" val="#wm#"/>
  <p:tag name="KSO_WM_TEMPLATE_CATEGORY" val="diagram"/>
  <p:tag name="KSO_WM_TEMPLATE_INDEX" val="20217235"/>
  <p:tag name="KSO_WM_SLIDE_LAYOUT" val="a_d_f"/>
  <p:tag name="KSO_WM_SLIDE_LAYOUT_CNT" val="1_1_2"/>
  <p:tag name="KSO_WM_CHIP_XID" val="5f22939adda340fd2c9b5855"/>
  <p:tag name="KSO_WM_CHIP_DECFILLPROP" val="[]"/>
  <p:tag name="KSO_WM_SLIDE_CAN_ADD_NAVIGATION" val="1"/>
  <p:tag name="KSO_WM_CHIP_GROUPID" val="5f22939adda340fd2c9b5854"/>
  <p:tag name="KSO_WM_SLIDE_BK_DARK_LIGHT" val="2"/>
  <p:tag name="KSO_WM_SLIDE_BACKGROUND_TYPE" val="general"/>
  <p:tag name="KSO_WM_SLIDE_SUPPORT_FEATURE_TYPE" val="0"/>
  <p:tag name="KSO_WM_SLIDE_SAME_FONT_SIZE" val="1"/>
  <p:tag name="KSO_WM_TEMPLATE_ASSEMBLE_XID" val="606570764054ed1e2fb81595"/>
  <p:tag name="KSO_WM_TEMPLATE_ASSEMBLE_GROUPID" val="606570764054ed1e2fb81595"/>
  <p:tag name="KSO_WM_SLIDE_LAYOUT_INFO" val="{&quot;id&quot;:&quot;2021-04-01T16:18:11&quot;,&quot;maxSize&quot;:{&quot;size1&quot;:35.599686201378979},&quot;minSize&quot;:{&quot;size1&quot;:24.299686201378979},&quot;normalSize&quot;:{&quot;size1&quot;:24.299686201378979},&quot;subLayout&quot;:[{&quot;id&quot;:&quot;2021-04-01T16:18:11&quot;,&quot;margin&quot;:{&quot;bottom&quot;:1.0579999685287476,&quot;left&quot;:1.6929999589920044,&quot;right&quot;:1.6929999589920044,&quot;top&quot;:1.6929999589920044},&quot;type&quot;:0},{&quot;direction&quot;:1,&quot;id&quot;:&quot;2021-04-01T16:18:11&quot;,&quot;maxSize&quot;:{&quot;size1&quot;:51.299667803446447},&quot;minSize&quot;:{&quot;size1&quot;:42.599667803446451},&quot;normalSize&quot;:{&quot;size1&quot;:51.193417803446451},&quot;subLayout&quot;:[{&quot;id&quot;:&quot;2021-04-01T16:18:11&quot;,&quot;margin&quot;:{&quot;bottom&quot;:1.6929999589920044,&quot;left&quot;:1.6929999589920044,&quot;right&quot;:0,&quot;top&quot;:0},&quot;type&quot;:0},{&quot;id&quot;:&quot;2021-04-01T16:18:11&quot;,&quot;maxSize&quot;:{&quot;size1&quot;:51.599585472496386},&quot;minSize&quot;:{&quot;size1&quot;:37.099585472496386},&quot;normalSize&quot;:{&quot;size1&quot;:51.244939941893136},&quot;subLayout&quot;:[{&quot;id&quot;:&quot;2021-04-01T16:18:11&quot;,&quot;margin&quot;:{&quot;bottom&quot;:1.2699999809265137,&quot;left&quot;:1.2439998388290405,&quot;right&quot;:2.9630000591278076,&quot;top&quot;:1.2979999780654907},&quot;type&quot;:0},{&quot;id&quot;:&quot;2021-04-01T16:18:11&quot;,&quot;margin&quot;:{&quot;bottom&quot;:2.9619998931884766,&quot;left&quot;:1.2439998388290405,&quot;right&quot;:2.9630000591278076,&quot;top&quot;:1.2699999809265137},&quot;type&quot;:0}],&quot;type&quot;:0}],&quot;type&quot;:0}],&quot;type&quot;: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1259</Words>
  <Application>WPS 演示</Application>
  <PresentationFormat>宽屏</PresentationFormat>
  <Paragraphs>138</Paragraphs>
  <Slides>23</Slides>
  <Notes>1</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23</vt:i4>
      </vt:variant>
    </vt:vector>
  </HeadingPairs>
  <TitlesOfParts>
    <vt:vector size="49" baseType="lpstr">
      <vt:lpstr>Arial</vt:lpstr>
      <vt:lpstr>宋体</vt:lpstr>
      <vt:lpstr>Wingdings</vt:lpstr>
      <vt:lpstr>微软雅黑</vt:lpstr>
      <vt:lpstr>Levenim MT</vt:lpstr>
      <vt:lpstr>汉仪超粗宋简</vt:lpstr>
      <vt:lpstr>Calibri</vt:lpstr>
      <vt:lpstr>汉仪程行简</vt:lpstr>
      <vt:lpstr>inpin heiti</vt:lpstr>
      <vt:lpstr>Calibri</vt:lpstr>
      <vt:lpstr>Times New Roman</vt:lpstr>
      <vt:lpstr>Calibri Light</vt:lpstr>
      <vt:lpstr>Sen</vt:lpstr>
      <vt:lpstr>ksdb</vt:lpstr>
      <vt:lpstr>Arvo</vt:lpstr>
      <vt:lpstr>等线</vt:lpstr>
      <vt:lpstr>楷体</vt:lpstr>
      <vt:lpstr>苏新诗柳楷简</vt:lpstr>
      <vt:lpstr>Segoe UI</vt:lpstr>
      <vt:lpstr>Arial Unicode MS</vt:lpstr>
      <vt:lpstr>Arial Black</vt:lpstr>
      <vt:lpstr>黑体</vt:lpstr>
      <vt:lpstr>华文中宋</vt:lpstr>
      <vt:lpstr>经典繁毛楷</vt:lpstr>
      <vt:lpstr>华文楷体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51</cp:revision>
  <dcterms:created xsi:type="dcterms:W3CDTF">2020-03-05T06:30:00Z</dcterms:created>
  <dcterms:modified xsi:type="dcterms:W3CDTF">2022-12-16T10:55:31Z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KSOTemplateUUID">
    <vt:lpwstr>v1.0_mb_4A15mv/BUeiSoHIQbquWrg==</vt:lpwstr>
  </property>
  <property fmtid="{D5CDD505-2E9C-101B-9397-08002B2CF9AE}" pid="4" name="ICV">
    <vt:lpwstr>38EB8B5D341B4921AA3F860BD3A94138</vt:lpwstr>
  </property>
</Properties>
</file>